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handoutMasterIdLst>
    <p:handoutMasterId r:id="rId6"/>
  </p:handoutMasterIdLst>
  <p:sldIdLst>
    <p:sldId id="256" r:id="rId4"/>
  </p:sldIdLst>
  <p:sldSz cx="43891200" cy="32918400"/>
  <p:notesSz cx="6858000" cy="9144000"/>
  <p:custDataLst>
    <p:tags r:id="rId7"/>
  </p:custDataLst>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581">
          <p15:clr>
            <a:srgbClr val="A4A3A4"/>
          </p15:clr>
        </p15:guide>
        <p15:guide id="6" pos="2706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8" autoAdjust="0"/>
    <p:restoredTop sz="94383" autoAdjust="0"/>
  </p:normalViewPr>
  <p:slideViewPr>
    <p:cSldViewPr snapToGrid="0" snapToObjects="1" showGuides="1">
      <p:cViewPr varScale="1">
        <p:scale>
          <a:sx n="10" d="100"/>
          <a:sy n="10" d="100"/>
        </p:scale>
        <p:origin x="666" y="12"/>
      </p:cViewPr>
      <p:guideLst>
        <p:guide orient="horz" pos="3318"/>
        <p:guide orient="horz" pos="288"/>
        <p:guide orient="horz" pos="20160"/>
        <p:guide orient="horz"/>
        <p:guide pos="581"/>
        <p:guide pos="270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9" d="100"/>
          <a:sy n="79" d="100"/>
        </p:scale>
        <p:origin x="-376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tags" Target="tags/tag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heme" Target="theme/theme1.xml"/><Relationship Id="rId5" Type="http://schemas.openxmlformats.org/officeDocument/2006/relationships/notesMaster" Target="notesMasters/notesMaster1.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2/9/2020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397406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2/9/2020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414637987"/>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2410307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378481"/>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922341"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INTRODUCTION or ABSTRACT</a:t>
            </a:r>
          </a:p>
        </p:txBody>
      </p:sp>
      <p:sp>
        <p:nvSpPr>
          <p:cNvPr id="20" name="Text Placeholder 5"/>
          <p:cNvSpPr>
            <a:spLocks noGrp="1"/>
          </p:cNvSpPr>
          <p:nvPr>
            <p:ph type="body" sz="quarter" idx="20" hasCustomPrompt="1"/>
          </p:nvPr>
        </p:nvSpPr>
        <p:spPr>
          <a:xfrm>
            <a:off x="922339"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OBJECTIVES</a:t>
            </a:r>
          </a:p>
        </p:txBody>
      </p:sp>
      <p:sp>
        <p:nvSpPr>
          <p:cNvPr id="21" name="Text Placeholder 3"/>
          <p:cNvSpPr>
            <a:spLocks noGrp="1"/>
          </p:cNvSpPr>
          <p:nvPr>
            <p:ph type="body" sz="quarter" idx="21" hasCustomPrompt="1"/>
          </p:nvPr>
        </p:nvSpPr>
        <p:spPr>
          <a:xfrm>
            <a:off x="11587165"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11587166"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MATERIALS &amp; METHODS</a:t>
            </a:r>
          </a:p>
        </p:txBody>
      </p:sp>
      <p:sp>
        <p:nvSpPr>
          <p:cNvPr id="23" name="Text Placeholder 3"/>
          <p:cNvSpPr>
            <a:spLocks noGrp="1"/>
          </p:cNvSpPr>
          <p:nvPr>
            <p:ph type="body" sz="quarter" idx="23" hasCustomPrompt="1"/>
          </p:nvPr>
        </p:nvSpPr>
        <p:spPr>
          <a:xfrm>
            <a:off x="22258339"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22250400" y="5548749"/>
            <a:ext cx="10058400"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RESULTS</a:t>
            </a:r>
          </a:p>
        </p:txBody>
      </p:sp>
      <p:sp>
        <p:nvSpPr>
          <p:cNvPr id="25" name="Text Placeholder 5"/>
          <p:cNvSpPr>
            <a:spLocks noGrp="1"/>
          </p:cNvSpPr>
          <p:nvPr>
            <p:ph type="body" sz="quarter" idx="25" hasCustomPrompt="1"/>
          </p:nvPr>
        </p:nvSpPr>
        <p:spPr>
          <a:xfrm>
            <a:off x="32914027" y="5548749"/>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CONCLUSIONS</a:t>
            </a:r>
          </a:p>
        </p:txBody>
      </p:sp>
      <p:sp>
        <p:nvSpPr>
          <p:cNvPr id="26" name="Text Placeholder 3"/>
          <p:cNvSpPr>
            <a:spLocks noGrp="1"/>
          </p:cNvSpPr>
          <p:nvPr>
            <p:ph type="body" sz="quarter" idx="26" hasCustomPrompt="1"/>
          </p:nvPr>
        </p:nvSpPr>
        <p:spPr>
          <a:xfrm>
            <a:off x="32914027" y="6378481"/>
            <a:ext cx="10047018"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32914027"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REFERENCES</a:t>
            </a:r>
          </a:p>
        </p:txBody>
      </p:sp>
      <p:sp>
        <p:nvSpPr>
          <p:cNvPr id="28" name="Text Placeholder 3"/>
          <p:cNvSpPr>
            <a:spLocks noGrp="1"/>
          </p:cNvSpPr>
          <p:nvPr>
            <p:ph type="body" sz="quarter" idx="28" hasCustomPrompt="1"/>
          </p:nvPr>
        </p:nvSpPr>
        <p:spPr>
          <a:xfrm>
            <a:off x="32914027" y="15011402"/>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32914027" y="25679401"/>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ACKNOWLEDGEMENTS or  CONTACT</a:t>
            </a:r>
          </a:p>
        </p:txBody>
      </p:sp>
      <p:sp>
        <p:nvSpPr>
          <p:cNvPr id="30" name="Text Placeholder 3"/>
          <p:cNvSpPr>
            <a:spLocks noGrp="1"/>
          </p:cNvSpPr>
          <p:nvPr>
            <p:ph type="body" sz="quarter" idx="30" hasCustomPrompt="1"/>
          </p:nvPr>
        </p:nvSpPr>
        <p:spPr>
          <a:xfrm>
            <a:off x="32914027" y="26433446"/>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60" name="Text Placeholder 3"/>
          <p:cNvSpPr>
            <a:spLocks noGrp="1"/>
          </p:cNvSpPr>
          <p:nvPr>
            <p:ph type="body" sz="quarter" idx="96" hasCustomPrompt="1"/>
          </p:nvPr>
        </p:nvSpPr>
        <p:spPr>
          <a:xfrm>
            <a:off x="904188" y="14951552"/>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77"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8"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9"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378481"/>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922341"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INTRODUCTION or ABSTRACT</a:t>
            </a:r>
          </a:p>
        </p:txBody>
      </p:sp>
      <p:sp>
        <p:nvSpPr>
          <p:cNvPr id="20" name="Text Placeholder 5"/>
          <p:cNvSpPr>
            <a:spLocks noGrp="1"/>
          </p:cNvSpPr>
          <p:nvPr>
            <p:ph type="body" sz="quarter" idx="20" hasCustomPrompt="1"/>
          </p:nvPr>
        </p:nvSpPr>
        <p:spPr>
          <a:xfrm>
            <a:off x="922339"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OBJECTIVES</a:t>
            </a:r>
          </a:p>
        </p:txBody>
      </p:sp>
      <p:sp>
        <p:nvSpPr>
          <p:cNvPr id="21" name="Text Placeholder 3"/>
          <p:cNvSpPr>
            <a:spLocks noGrp="1"/>
          </p:cNvSpPr>
          <p:nvPr>
            <p:ph type="body" sz="quarter" idx="21" hasCustomPrompt="1"/>
          </p:nvPr>
        </p:nvSpPr>
        <p:spPr>
          <a:xfrm>
            <a:off x="11587165"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11587166"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MATERIALS &amp; METHODS</a:t>
            </a:r>
          </a:p>
        </p:txBody>
      </p:sp>
      <p:sp>
        <p:nvSpPr>
          <p:cNvPr id="23" name="Text Placeholder 3"/>
          <p:cNvSpPr>
            <a:spLocks noGrp="1"/>
          </p:cNvSpPr>
          <p:nvPr>
            <p:ph type="body" sz="quarter" idx="23" hasCustomPrompt="1"/>
          </p:nvPr>
        </p:nvSpPr>
        <p:spPr>
          <a:xfrm>
            <a:off x="22258339"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22250400" y="5548749"/>
            <a:ext cx="10058400"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RESULTS</a:t>
            </a:r>
          </a:p>
        </p:txBody>
      </p:sp>
      <p:sp>
        <p:nvSpPr>
          <p:cNvPr id="25" name="Text Placeholder 5"/>
          <p:cNvSpPr>
            <a:spLocks noGrp="1"/>
          </p:cNvSpPr>
          <p:nvPr>
            <p:ph type="body" sz="quarter" idx="25" hasCustomPrompt="1"/>
          </p:nvPr>
        </p:nvSpPr>
        <p:spPr>
          <a:xfrm>
            <a:off x="32914027" y="5548749"/>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CONCLUSIONS</a:t>
            </a:r>
          </a:p>
        </p:txBody>
      </p:sp>
      <p:sp>
        <p:nvSpPr>
          <p:cNvPr id="26" name="Text Placeholder 3"/>
          <p:cNvSpPr>
            <a:spLocks noGrp="1"/>
          </p:cNvSpPr>
          <p:nvPr>
            <p:ph type="body" sz="quarter" idx="26" hasCustomPrompt="1"/>
          </p:nvPr>
        </p:nvSpPr>
        <p:spPr>
          <a:xfrm>
            <a:off x="32914027" y="6378481"/>
            <a:ext cx="10047018"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32914027"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REFERENCES</a:t>
            </a:r>
          </a:p>
        </p:txBody>
      </p:sp>
      <p:sp>
        <p:nvSpPr>
          <p:cNvPr id="28" name="Text Placeholder 3"/>
          <p:cNvSpPr>
            <a:spLocks noGrp="1"/>
          </p:cNvSpPr>
          <p:nvPr>
            <p:ph type="body" sz="quarter" idx="28" hasCustomPrompt="1"/>
          </p:nvPr>
        </p:nvSpPr>
        <p:spPr>
          <a:xfrm>
            <a:off x="32914027" y="15011402"/>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32914027" y="25679401"/>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ACKNOWLEDGEMENTS or  CONTACT</a:t>
            </a:r>
          </a:p>
        </p:txBody>
      </p:sp>
      <p:sp>
        <p:nvSpPr>
          <p:cNvPr id="30" name="Text Placeholder 3"/>
          <p:cNvSpPr>
            <a:spLocks noGrp="1"/>
          </p:cNvSpPr>
          <p:nvPr>
            <p:ph type="body" sz="quarter" idx="30" hasCustomPrompt="1"/>
          </p:nvPr>
        </p:nvSpPr>
        <p:spPr>
          <a:xfrm>
            <a:off x="32914027" y="26433446"/>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60" name="Text Placeholder 3"/>
          <p:cNvSpPr>
            <a:spLocks noGrp="1"/>
          </p:cNvSpPr>
          <p:nvPr>
            <p:ph type="body" sz="quarter" idx="96" hasCustomPrompt="1"/>
          </p:nvPr>
        </p:nvSpPr>
        <p:spPr>
          <a:xfrm>
            <a:off x="904188" y="14951552"/>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77"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8"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9"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6" y="6295353"/>
            <a:ext cx="13591277"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922338" y="5431995"/>
            <a:ext cx="13573126"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922338" y="18240478"/>
            <a:ext cx="13592864"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0" name="Text Placeholder 5"/>
          <p:cNvSpPr>
            <a:spLocks noGrp="1"/>
          </p:cNvSpPr>
          <p:nvPr>
            <p:ph type="body" sz="quarter" idx="20" hasCustomPrompt="1"/>
          </p:nvPr>
        </p:nvSpPr>
        <p:spPr>
          <a:xfrm>
            <a:off x="942080" y="17409229"/>
            <a:ext cx="1357312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15154276" y="21595083"/>
            <a:ext cx="13571534"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15154276" y="20739663"/>
            <a:ext cx="1357153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add)  MATERIALS &amp; METHODS</a:t>
            </a:r>
          </a:p>
        </p:txBody>
      </p:sp>
      <p:sp>
        <p:nvSpPr>
          <p:cNvPr id="23" name="Text Placeholder 3"/>
          <p:cNvSpPr>
            <a:spLocks noGrp="1"/>
          </p:cNvSpPr>
          <p:nvPr>
            <p:ph type="body" sz="quarter" idx="23" hasCustomPrompt="1"/>
          </p:nvPr>
        </p:nvSpPr>
        <p:spPr>
          <a:xfrm>
            <a:off x="15162215" y="6295353"/>
            <a:ext cx="13571534"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15154277" y="5431995"/>
            <a:ext cx="135794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29395741" y="5431995"/>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29395741" y="6295353"/>
            <a:ext cx="13576029"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29395741" y="17377122"/>
            <a:ext cx="13576029" cy="754045"/>
          </a:xfrm>
          <a:prstGeom prst="rect">
            <a:avLst/>
          </a:prstGeom>
          <a:noFill/>
        </p:spPr>
        <p:txBody>
          <a:bodyPr wrap="square" lIns="91436" tIns="91436" rIns="91436" bIns="91436" anchor="ctr" anchorCtr="0">
            <a:spAutoFit/>
          </a:bodyPr>
          <a:lstStyle>
            <a:lvl1pPr marL="0" indent="0" algn="ctr">
              <a:buNone/>
              <a:tabLst/>
              <a:defRPr sz="3700"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29390710" y="18157350"/>
            <a:ext cx="13581061"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29395741" y="25845657"/>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29395742" y="26625887"/>
            <a:ext cx="13581061"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64"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65"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66"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378481"/>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922341"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INTRODUCTION or ABSTRACT</a:t>
            </a:r>
          </a:p>
        </p:txBody>
      </p:sp>
      <p:sp>
        <p:nvSpPr>
          <p:cNvPr id="20" name="Text Placeholder 5"/>
          <p:cNvSpPr>
            <a:spLocks noGrp="1"/>
          </p:cNvSpPr>
          <p:nvPr>
            <p:ph type="body" sz="quarter" idx="20" hasCustomPrompt="1"/>
          </p:nvPr>
        </p:nvSpPr>
        <p:spPr>
          <a:xfrm>
            <a:off x="922339"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OBJECTIVES</a:t>
            </a:r>
          </a:p>
        </p:txBody>
      </p:sp>
      <p:sp>
        <p:nvSpPr>
          <p:cNvPr id="21" name="Text Placeholder 3"/>
          <p:cNvSpPr>
            <a:spLocks noGrp="1"/>
          </p:cNvSpPr>
          <p:nvPr>
            <p:ph type="body" sz="quarter" idx="21" hasCustomPrompt="1"/>
          </p:nvPr>
        </p:nvSpPr>
        <p:spPr>
          <a:xfrm>
            <a:off x="11587165"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11587166"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MATERIALS &amp; METHODS</a:t>
            </a:r>
          </a:p>
        </p:txBody>
      </p:sp>
      <p:sp>
        <p:nvSpPr>
          <p:cNvPr id="23" name="Text Placeholder 3"/>
          <p:cNvSpPr>
            <a:spLocks noGrp="1"/>
          </p:cNvSpPr>
          <p:nvPr>
            <p:ph type="body" sz="quarter" idx="23" hasCustomPrompt="1"/>
          </p:nvPr>
        </p:nvSpPr>
        <p:spPr>
          <a:xfrm>
            <a:off x="22258339"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22250400" y="5548749"/>
            <a:ext cx="10058400"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RESULTS</a:t>
            </a:r>
          </a:p>
        </p:txBody>
      </p:sp>
      <p:sp>
        <p:nvSpPr>
          <p:cNvPr id="25" name="Text Placeholder 5"/>
          <p:cNvSpPr>
            <a:spLocks noGrp="1"/>
          </p:cNvSpPr>
          <p:nvPr>
            <p:ph type="body" sz="quarter" idx="25" hasCustomPrompt="1"/>
          </p:nvPr>
        </p:nvSpPr>
        <p:spPr>
          <a:xfrm>
            <a:off x="32914027" y="5548749"/>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CONCLUSIONS</a:t>
            </a:r>
          </a:p>
        </p:txBody>
      </p:sp>
      <p:sp>
        <p:nvSpPr>
          <p:cNvPr id="26" name="Text Placeholder 3"/>
          <p:cNvSpPr>
            <a:spLocks noGrp="1"/>
          </p:cNvSpPr>
          <p:nvPr>
            <p:ph type="body" sz="quarter" idx="26" hasCustomPrompt="1"/>
          </p:nvPr>
        </p:nvSpPr>
        <p:spPr>
          <a:xfrm>
            <a:off x="32914027" y="6378481"/>
            <a:ext cx="10047018"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32914027"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REFERENCES</a:t>
            </a:r>
          </a:p>
        </p:txBody>
      </p:sp>
      <p:sp>
        <p:nvSpPr>
          <p:cNvPr id="28" name="Text Placeholder 3"/>
          <p:cNvSpPr>
            <a:spLocks noGrp="1"/>
          </p:cNvSpPr>
          <p:nvPr>
            <p:ph type="body" sz="quarter" idx="28" hasCustomPrompt="1"/>
          </p:nvPr>
        </p:nvSpPr>
        <p:spPr>
          <a:xfrm>
            <a:off x="32914027" y="15011402"/>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32914027" y="25679401"/>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ACKNOWLEDGEMENTS or  CONTACT</a:t>
            </a:r>
          </a:p>
        </p:txBody>
      </p:sp>
      <p:sp>
        <p:nvSpPr>
          <p:cNvPr id="30" name="Text Placeholder 3"/>
          <p:cNvSpPr>
            <a:spLocks noGrp="1"/>
          </p:cNvSpPr>
          <p:nvPr>
            <p:ph type="body" sz="quarter" idx="30" hasCustomPrompt="1"/>
          </p:nvPr>
        </p:nvSpPr>
        <p:spPr>
          <a:xfrm>
            <a:off x="32914027" y="26433446"/>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60" name="Text Placeholder 3"/>
          <p:cNvSpPr>
            <a:spLocks noGrp="1"/>
          </p:cNvSpPr>
          <p:nvPr>
            <p:ph type="body" sz="quarter" idx="96" hasCustomPrompt="1"/>
          </p:nvPr>
        </p:nvSpPr>
        <p:spPr>
          <a:xfrm>
            <a:off x="904188" y="14951552"/>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77"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8"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9"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212225"/>
            <a:ext cx="10056813"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Enter your text here</a:t>
            </a:r>
          </a:p>
        </p:txBody>
      </p:sp>
      <p:sp>
        <p:nvSpPr>
          <p:cNvPr id="6" name="Text Placeholder 5"/>
          <p:cNvSpPr>
            <a:spLocks noGrp="1"/>
          </p:cNvSpPr>
          <p:nvPr>
            <p:ph type="body" sz="quarter" idx="11" hasCustomPrompt="1"/>
          </p:nvPr>
        </p:nvSpPr>
        <p:spPr>
          <a:xfrm>
            <a:off x="922341" y="5348867"/>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902598" y="15043762"/>
            <a:ext cx="1005840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Enter your text here</a:t>
            </a:r>
          </a:p>
        </p:txBody>
      </p:sp>
      <p:sp>
        <p:nvSpPr>
          <p:cNvPr id="20" name="Text Placeholder 5"/>
          <p:cNvSpPr>
            <a:spLocks noGrp="1"/>
          </p:cNvSpPr>
          <p:nvPr>
            <p:ph type="body" sz="quarter" idx="20" hasCustomPrompt="1"/>
          </p:nvPr>
        </p:nvSpPr>
        <p:spPr>
          <a:xfrm>
            <a:off x="922339"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11587163" y="6204287"/>
            <a:ext cx="20720048"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Enter your text here</a:t>
            </a:r>
          </a:p>
        </p:txBody>
      </p:sp>
      <p:sp>
        <p:nvSpPr>
          <p:cNvPr id="22" name="Text Placeholder 5"/>
          <p:cNvSpPr>
            <a:spLocks noGrp="1"/>
          </p:cNvSpPr>
          <p:nvPr>
            <p:ph type="body" sz="quarter" idx="22" hasCustomPrompt="1"/>
          </p:nvPr>
        </p:nvSpPr>
        <p:spPr>
          <a:xfrm>
            <a:off x="11587164" y="5348867"/>
            <a:ext cx="207200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(header)  MATERIALS &amp; METHODS</a:t>
            </a:r>
          </a:p>
        </p:txBody>
      </p:sp>
      <p:sp>
        <p:nvSpPr>
          <p:cNvPr id="23" name="Text Placeholder 3"/>
          <p:cNvSpPr>
            <a:spLocks noGrp="1"/>
          </p:cNvSpPr>
          <p:nvPr>
            <p:ph type="body" sz="quarter" idx="23" hasCustomPrompt="1"/>
          </p:nvPr>
        </p:nvSpPr>
        <p:spPr>
          <a:xfrm>
            <a:off x="11587164" y="21896538"/>
            <a:ext cx="2072005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Enter your text here</a:t>
            </a:r>
          </a:p>
        </p:txBody>
      </p:sp>
      <p:sp>
        <p:nvSpPr>
          <p:cNvPr id="24" name="Text Placeholder 5"/>
          <p:cNvSpPr>
            <a:spLocks noGrp="1"/>
          </p:cNvSpPr>
          <p:nvPr>
            <p:ph type="body" sz="quarter" idx="24" hasCustomPrompt="1"/>
          </p:nvPr>
        </p:nvSpPr>
        <p:spPr>
          <a:xfrm>
            <a:off x="11587162" y="21074746"/>
            <a:ext cx="207200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32905536" y="5348867"/>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32905536" y="6212225"/>
            <a:ext cx="10047018"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Enter your text here</a:t>
            </a:r>
          </a:p>
        </p:txBody>
      </p:sp>
      <p:sp>
        <p:nvSpPr>
          <p:cNvPr id="27" name="Text Placeholder 5"/>
          <p:cNvSpPr>
            <a:spLocks noGrp="1"/>
          </p:cNvSpPr>
          <p:nvPr>
            <p:ph type="body" sz="quarter" idx="27" hasCustomPrompt="1"/>
          </p:nvPr>
        </p:nvSpPr>
        <p:spPr>
          <a:xfrm>
            <a:off x="32905536"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32905536" y="15011402"/>
            <a:ext cx="1005205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Enter your text here</a:t>
            </a:r>
          </a:p>
        </p:txBody>
      </p:sp>
      <p:sp>
        <p:nvSpPr>
          <p:cNvPr id="29" name="Text Placeholder 5"/>
          <p:cNvSpPr>
            <a:spLocks noGrp="1"/>
          </p:cNvSpPr>
          <p:nvPr>
            <p:ph type="body" sz="quarter" idx="29" hasCustomPrompt="1"/>
          </p:nvPr>
        </p:nvSpPr>
        <p:spPr>
          <a:xfrm>
            <a:off x="32905536" y="25669876"/>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32905536" y="26436774"/>
            <a:ext cx="1005205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Enter your text here</a:t>
            </a:r>
          </a:p>
        </p:txBody>
      </p:sp>
      <p:sp>
        <p:nvSpPr>
          <p:cNvPr id="64"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65"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66"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378481"/>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922341"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INTRODUCTION or ABSTRACT</a:t>
            </a:r>
          </a:p>
        </p:txBody>
      </p:sp>
      <p:sp>
        <p:nvSpPr>
          <p:cNvPr id="20" name="Text Placeholder 5"/>
          <p:cNvSpPr>
            <a:spLocks noGrp="1"/>
          </p:cNvSpPr>
          <p:nvPr>
            <p:ph type="body" sz="quarter" idx="20" hasCustomPrompt="1"/>
          </p:nvPr>
        </p:nvSpPr>
        <p:spPr>
          <a:xfrm>
            <a:off x="922339"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OBJECTIVES</a:t>
            </a:r>
          </a:p>
        </p:txBody>
      </p:sp>
      <p:sp>
        <p:nvSpPr>
          <p:cNvPr id="21" name="Text Placeholder 3"/>
          <p:cNvSpPr>
            <a:spLocks noGrp="1"/>
          </p:cNvSpPr>
          <p:nvPr>
            <p:ph type="body" sz="quarter" idx="21" hasCustomPrompt="1"/>
          </p:nvPr>
        </p:nvSpPr>
        <p:spPr>
          <a:xfrm>
            <a:off x="11587165"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11587166"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MATERIALS &amp; METHODS</a:t>
            </a:r>
          </a:p>
        </p:txBody>
      </p:sp>
      <p:sp>
        <p:nvSpPr>
          <p:cNvPr id="23" name="Text Placeholder 3"/>
          <p:cNvSpPr>
            <a:spLocks noGrp="1"/>
          </p:cNvSpPr>
          <p:nvPr>
            <p:ph type="body" sz="quarter" idx="23" hasCustomPrompt="1"/>
          </p:nvPr>
        </p:nvSpPr>
        <p:spPr>
          <a:xfrm>
            <a:off x="22258339"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22250400" y="5548749"/>
            <a:ext cx="10058400"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RESULTS</a:t>
            </a:r>
          </a:p>
        </p:txBody>
      </p:sp>
      <p:sp>
        <p:nvSpPr>
          <p:cNvPr id="25" name="Text Placeholder 5"/>
          <p:cNvSpPr>
            <a:spLocks noGrp="1"/>
          </p:cNvSpPr>
          <p:nvPr>
            <p:ph type="body" sz="quarter" idx="25" hasCustomPrompt="1"/>
          </p:nvPr>
        </p:nvSpPr>
        <p:spPr>
          <a:xfrm>
            <a:off x="32914027" y="5548749"/>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CONCLUSIONS</a:t>
            </a:r>
          </a:p>
        </p:txBody>
      </p:sp>
      <p:sp>
        <p:nvSpPr>
          <p:cNvPr id="26" name="Text Placeholder 3"/>
          <p:cNvSpPr>
            <a:spLocks noGrp="1"/>
          </p:cNvSpPr>
          <p:nvPr>
            <p:ph type="body" sz="quarter" idx="26" hasCustomPrompt="1"/>
          </p:nvPr>
        </p:nvSpPr>
        <p:spPr>
          <a:xfrm>
            <a:off x="32914027" y="6378481"/>
            <a:ext cx="10047018"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32914027"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REFERENCES</a:t>
            </a:r>
          </a:p>
        </p:txBody>
      </p:sp>
      <p:sp>
        <p:nvSpPr>
          <p:cNvPr id="28" name="Text Placeholder 3"/>
          <p:cNvSpPr>
            <a:spLocks noGrp="1"/>
          </p:cNvSpPr>
          <p:nvPr>
            <p:ph type="body" sz="quarter" idx="28" hasCustomPrompt="1"/>
          </p:nvPr>
        </p:nvSpPr>
        <p:spPr>
          <a:xfrm>
            <a:off x="32914027" y="15011402"/>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32914027" y="25679401"/>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ACKNOWLEDGEMENTS or  CONTACT</a:t>
            </a:r>
          </a:p>
        </p:txBody>
      </p:sp>
      <p:sp>
        <p:nvSpPr>
          <p:cNvPr id="30" name="Text Placeholder 3"/>
          <p:cNvSpPr>
            <a:spLocks noGrp="1"/>
          </p:cNvSpPr>
          <p:nvPr>
            <p:ph type="body" sz="quarter" idx="30" hasCustomPrompt="1"/>
          </p:nvPr>
        </p:nvSpPr>
        <p:spPr>
          <a:xfrm>
            <a:off x="32914027" y="26433446"/>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60" name="Text Placeholder 3"/>
          <p:cNvSpPr>
            <a:spLocks noGrp="1"/>
          </p:cNvSpPr>
          <p:nvPr>
            <p:ph type="body" sz="quarter" idx="96" hasCustomPrompt="1"/>
          </p:nvPr>
        </p:nvSpPr>
        <p:spPr>
          <a:xfrm>
            <a:off x="904188" y="14951552"/>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77"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8"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9"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oleObject" Target="../embeddings/oleObject3.bin"/><Relationship Id="rId18" Type="http://schemas.openxmlformats.org/officeDocument/2006/relationships/hyperlink" Target="http://www.facebook.com/pages/PosterPresentationscom/217914411419?v=app_4949752878&amp;ref=ts" TargetMode="External"/><Relationship Id="rId3" Type="http://schemas.openxmlformats.org/officeDocument/2006/relationships/theme" Target="../theme/theme1.xml"/><Relationship Id="rId7" Type="http://schemas.openxmlformats.org/officeDocument/2006/relationships/image" Target="../media/image7.png"/><Relationship Id="rId12" Type="http://schemas.openxmlformats.org/officeDocument/2006/relationships/image" Target="../media/image2.wmf"/><Relationship Id="rId17" Type="http://schemas.openxmlformats.org/officeDocument/2006/relationships/image" Target="../media/image4.wmf"/><Relationship Id="rId2" Type="http://schemas.openxmlformats.org/officeDocument/2006/relationships/slideLayout" Target="../slideLayouts/slideLayout2.xml"/><Relationship Id="rId16" Type="http://schemas.openxmlformats.org/officeDocument/2006/relationships/oleObject" Target="../embeddings/oleObject4.bin"/><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oleObject" Target="../embeddings/oleObject2.bin"/><Relationship Id="rId5" Type="http://schemas.openxmlformats.org/officeDocument/2006/relationships/image" Target="../media/image5.png"/><Relationship Id="rId15" Type="http://schemas.openxmlformats.org/officeDocument/2006/relationships/image" Target="../media/image9.png"/><Relationship Id="rId10" Type="http://schemas.openxmlformats.org/officeDocument/2006/relationships/image" Target="../media/image1.wmf"/><Relationship Id="rId19" Type="http://schemas.openxmlformats.org/officeDocument/2006/relationships/image" Target="../media/image10.jpeg"/><Relationship Id="rId4" Type="http://schemas.openxmlformats.org/officeDocument/2006/relationships/vmlDrawing" Target="../drawings/vmlDrawing1.vml"/><Relationship Id="rId9" Type="http://schemas.openxmlformats.org/officeDocument/2006/relationships/oleObject" Target="../embeddings/oleObject1.bin"/><Relationship Id="rId14" Type="http://schemas.openxmlformats.org/officeDocument/2006/relationships/image" Target="../media/image3.wmf"/></Relationships>
</file>

<file path=ppt/slideMasters/_rels/slideMaster2.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image" Target="../media/image6.png"/><Relationship Id="rId18" Type="http://schemas.openxmlformats.org/officeDocument/2006/relationships/oleObject" Target="../embeddings/oleObject8.bin"/><Relationship Id="rId3" Type="http://schemas.openxmlformats.org/officeDocument/2006/relationships/theme" Target="../theme/theme2.xml"/><Relationship Id="rId7" Type="http://schemas.openxmlformats.org/officeDocument/2006/relationships/image" Target="../media/image9.png"/><Relationship Id="rId12" Type="http://schemas.openxmlformats.org/officeDocument/2006/relationships/image" Target="../media/image5.png"/><Relationship Id="rId17" Type="http://schemas.openxmlformats.org/officeDocument/2006/relationships/image" Target="../media/image1.wmf"/><Relationship Id="rId2" Type="http://schemas.openxmlformats.org/officeDocument/2006/relationships/slideLayout" Target="../slideLayouts/slideLayout4.xml"/><Relationship Id="rId16" Type="http://schemas.openxmlformats.org/officeDocument/2006/relationships/oleObject" Target="../embeddings/oleObject7.bin"/><Relationship Id="rId1" Type="http://schemas.openxmlformats.org/officeDocument/2006/relationships/slideLayout" Target="../slideLayouts/slideLayout3.xml"/><Relationship Id="rId6" Type="http://schemas.openxmlformats.org/officeDocument/2006/relationships/image" Target="../media/image3.wmf"/><Relationship Id="rId11" Type="http://schemas.openxmlformats.org/officeDocument/2006/relationships/image" Target="../media/image10.jpeg"/><Relationship Id="rId5" Type="http://schemas.openxmlformats.org/officeDocument/2006/relationships/oleObject" Target="../embeddings/oleObject5.bin"/><Relationship Id="rId15" Type="http://schemas.openxmlformats.org/officeDocument/2006/relationships/image" Target="../media/image8.png"/><Relationship Id="rId10" Type="http://schemas.openxmlformats.org/officeDocument/2006/relationships/hyperlink" Target="http://www.facebook.com/pages/PosterPresentationscom/217914411419?v=app_4949752878&amp;ref=ts" TargetMode="External"/><Relationship Id="rId19" Type="http://schemas.openxmlformats.org/officeDocument/2006/relationships/image" Target="../media/image2.wmf"/><Relationship Id="rId4" Type="http://schemas.openxmlformats.org/officeDocument/2006/relationships/vmlDrawing" Target="../drawings/vmlDrawing2.vml"/><Relationship Id="rId9" Type="http://schemas.openxmlformats.org/officeDocument/2006/relationships/image" Target="../media/image4.wmf"/><Relationship Id="rId14" Type="http://schemas.openxmlformats.org/officeDocument/2006/relationships/image" Target="../media/image7.png"/></Relationships>
</file>

<file path=ppt/slideMasters/_rels/slideMaster3.xml.rels><?xml version="1.0" encoding="UTF-8" standalone="yes"?>
<Relationships xmlns="http://schemas.openxmlformats.org/package/2006/relationships"><Relationship Id="rId8" Type="http://schemas.openxmlformats.org/officeDocument/2006/relationships/oleObject" Target="../embeddings/oleObject10.bin"/><Relationship Id="rId13" Type="http://schemas.openxmlformats.org/officeDocument/2006/relationships/image" Target="../media/image6.png"/><Relationship Id="rId18" Type="http://schemas.openxmlformats.org/officeDocument/2006/relationships/oleObject" Target="../embeddings/oleObject12.bin"/><Relationship Id="rId3" Type="http://schemas.openxmlformats.org/officeDocument/2006/relationships/theme" Target="../theme/theme3.xml"/><Relationship Id="rId7" Type="http://schemas.openxmlformats.org/officeDocument/2006/relationships/image" Target="../media/image9.png"/><Relationship Id="rId12" Type="http://schemas.openxmlformats.org/officeDocument/2006/relationships/image" Target="../media/image5.png"/><Relationship Id="rId17" Type="http://schemas.openxmlformats.org/officeDocument/2006/relationships/image" Target="../media/image1.wmf"/><Relationship Id="rId2" Type="http://schemas.openxmlformats.org/officeDocument/2006/relationships/slideLayout" Target="../slideLayouts/slideLayout6.xml"/><Relationship Id="rId16" Type="http://schemas.openxmlformats.org/officeDocument/2006/relationships/oleObject" Target="../embeddings/oleObject11.bin"/><Relationship Id="rId1" Type="http://schemas.openxmlformats.org/officeDocument/2006/relationships/slideLayout" Target="../slideLayouts/slideLayout5.xml"/><Relationship Id="rId6" Type="http://schemas.openxmlformats.org/officeDocument/2006/relationships/image" Target="../media/image3.wmf"/><Relationship Id="rId11" Type="http://schemas.openxmlformats.org/officeDocument/2006/relationships/image" Target="../media/image10.jpeg"/><Relationship Id="rId5" Type="http://schemas.openxmlformats.org/officeDocument/2006/relationships/oleObject" Target="../embeddings/oleObject9.bin"/><Relationship Id="rId15" Type="http://schemas.openxmlformats.org/officeDocument/2006/relationships/image" Target="../media/image8.png"/><Relationship Id="rId10" Type="http://schemas.openxmlformats.org/officeDocument/2006/relationships/hyperlink" Target="http://www.facebook.com/pages/PosterPresentationscom/217914411419?v=app_4949752878&amp;ref=ts" TargetMode="External"/><Relationship Id="rId19" Type="http://schemas.openxmlformats.org/officeDocument/2006/relationships/image" Target="../media/image2.wmf"/><Relationship Id="rId4" Type="http://schemas.openxmlformats.org/officeDocument/2006/relationships/vmlDrawing" Target="../drawings/vmlDrawing3.vml"/><Relationship Id="rId9" Type="http://schemas.openxmlformats.org/officeDocument/2006/relationships/image" Target="../media/image4.wmf"/><Relationship Id="rId14"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0600"/>
            <a:ext cx="43891200" cy="45719"/>
          </a:xfrm>
          <a:prstGeom prst="rect">
            <a:avLst/>
          </a:prstGeom>
          <a:solidFill>
            <a:schemeClr val="accent5">
              <a:lumMod val="50000"/>
            </a:schemeClr>
          </a:solidFill>
          <a:ln w="152400">
            <a:solidFill>
              <a:schemeClr val="accent5">
                <a:lumMod val="50000"/>
              </a:schemeClr>
            </a:solidFill>
            <a:miter lim="800000"/>
            <a:headEnd/>
            <a:tailEnd/>
          </a:ln>
          <a:effectLst/>
        </p:spPr>
        <p:txBody>
          <a:bodyPr wrap="none" lIns="91436" tIns="45717" rIns="91436" bIns="45717" anchor="ctr"/>
          <a:lstStyle/>
          <a:p>
            <a:pPr>
              <a:defRPr/>
            </a:pPr>
            <a:endParaRPr lang="en-US" dirty="0"/>
          </a:p>
        </p:txBody>
      </p:sp>
      <p:sp>
        <p:nvSpPr>
          <p:cNvPr id="10" name="Text Box 14"/>
          <p:cNvSpPr txBox="1">
            <a:spLocks noChangeArrowheads="1"/>
          </p:cNvSpPr>
          <p:nvPr/>
        </p:nvSpPr>
        <p:spPr bwMode="auto">
          <a:xfrm>
            <a:off x="1567305" y="32315729"/>
            <a:ext cx="2514600" cy="336819"/>
          </a:xfrm>
          <a:prstGeom prst="rect">
            <a:avLst/>
          </a:prstGeom>
          <a:noFill/>
          <a:ln w="9525">
            <a:solidFill>
              <a:schemeClr val="accent5">
                <a:lumMod val="50000"/>
              </a:schemeClr>
            </a:solid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
        <p:nvSpPr>
          <p:cNvPr id="2" name="Rounded Rectangle 1"/>
          <p:cNvSpPr/>
          <p:nvPr userDrawn="1"/>
        </p:nvSpPr>
        <p:spPr>
          <a:xfrm>
            <a:off x="922338" y="5475145"/>
            <a:ext cx="10058400"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11587692" y="5475145"/>
            <a:ext cx="10058400"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userDrawn="1"/>
        </p:nvSpPr>
        <p:spPr>
          <a:xfrm>
            <a:off x="22253046" y="5475145"/>
            <a:ext cx="10058400"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userDrawn="1"/>
        </p:nvSpPr>
        <p:spPr>
          <a:xfrm>
            <a:off x="32918400" y="5475145"/>
            <a:ext cx="10058400"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p:cNvGrpSpPr/>
          <p:nvPr userDrawn="1"/>
        </p:nvGrpSpPr>
        <p:grpSpPr>
          <a:xfrm>
            <a:off x="-11225189" y="-1"/>
            <a:ext cx="11018865" cy="32918401"/>
            <a:chOff x="-11225189" y="-1"/>
            <a:chExt cx="11018865" cy="32918401"/>
          </a:xfrm>
        </p:grpSpPr>
        <p:sp>
          <p:nvSpPr>
            <p:cNvPr id="31" name="Rectangle 30"/>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a:solidFill>
                    <a:srgbClr val="FF0000"/>
                  </a:solidFill>
                  <a:latin typeface="Trebuchet MS" pitchFamily="34" charset="0"/>
                </a:rPr>
                <a:t>(—THIS SIDEBAR DOES NOT PRINT—)</a:t>
              </a:r>
              <a:endParaRPr lang="en-US" sz="3200" b="1" spc="600" dirty="0">
                <a:solidFill>
                  <a:schemeClr val="bg1"/>
                </a:solidFill>
                <a:latin typeface="Trebuchet MS" pitchFamily="34" charset="0"/>
              </a:endParaRPr>
            </a:p>
            <a:p>
              <a:pPr algn="ctr"/>
              <a:r>
                <a:rPr lang="en-US" sz="4000" b="1" spc="600" dirty="0">
                  <a:solidFill>
                    <a:schemeClr val="bg1"/>
                  </a:solidFill>
                  <a:latin typeface="Trebuchet MS" pitchFamily="34" charset="0"/>
                </a:rPr>
                <a:t>DESIGN</a:t>
              </a:r>
              <a:r>
                <a:rPr lang="en-US" sz="4000" b="1" spc="600" baseline="0" dirty="0">
                  <a:solidFill>
                    <a:schemeClr val="bg1"/>
                  </a:solidFill>
                  <a:latin typeface="Trebuchet MS" pitchFamily="34" charset="0"/>
                </a:rPr>
                <a:t> </a:t>
              </a:r>
              <a:r>
                <a:rPr lang="en-US" sz="4000" b="1" spc="600" dirty="0">
                  <a:solidFill>
                    <a:schemeClr val="bg1"/>
                  </a:solidFill>
                  <a:latin typeface="Trebuchet MS" pitchFamily="34" charset="0"/>
                </a:rPr>
                <a:t>GUIDE</a:t>
              </a:r>
            </a:p>
            <a:p>
              <a:pPr algn="ctr"/>
              <a:endParaRPr lang="en-US" sz="2800" b="1" dirty="0">
                <a:latin typeface="Trebuchet MS" pitchFamily="34" charset="0"/>
              </a:endParaRPr>
            </a:p>
            <a:p>
              <a:pPr defTabSz="3765639"/>
              <a:r>
                <a:rPr lang="en-US" sz="2800" i="0" dirty="0">
                  <a:latin typeface="Trebuchet MS" pitchFamily="34" charset="0"/>
                </a:rPr>
                <a:t>This PowerPoint</a:t>
              </a:r>
              <a:r>
                <a:rPr lang="en-US" sz="2800" i="0" baseline="0" dirty="0">
                  <a:latin typeface="Trebuchet MS" pitchFamily="34" charset="0"/>
                </a:rPr>
                <a:t> </a:t>
              </a:r>
              <a:r>
                <a:rPr lang="en-US" sz="2800" i="0" dirty="0">
                  <a:latin typeface="Trebuchet MS" pitchFamily="34" charset="0"/>
                </a:rPr>
                <a:t>2007 template produces</a:t>
              </a:r>
              <a:r>
                <a:rPr lang="en-US" sz="2800" i="0" baseline="0" dirty="0">
                  <a:latin typeface="Trebuchet MS" pitchFamily="34" charset="0"/>
                </a:rPr>
                <a:t> </a:t>
              </a:r>
              <a:r>
                <a:rPr lang="en-US" sz="2800" i="0" dirty="0">
                  <a:latin typeface="Trebuchet MS" pitchFamily="34" charset="0"/>
                </a:rPr>
                <a:t>a 36”x48” presentation poster. </a:t>
              </a:r>
              <a:r>
                <a:rPr lang="en-US" sz="2800" dirty="0">
                  <a:latin typeface="Trebuchet MS" pitchFamily="34" charset="0"/>
                </a:rPr>
                <a:t>You</a:t>
              </a:r>
              <a:r>
                <a:rPr lang="en-US" sz="2800" baseline="0" dirty="0">
                  <a:latin typeface="Trebuchet MS" pitchFamily="34" charset="0"/>
                </a:rPr>
                <a:t> can u</a:t>
              </a:r>
              <a:r>
                <a:rPr lang="en-US" sz="2800" dirty="0">
                  <a:latin typeface="Trebuchet MS" pitchFamily="34" charset="0"/>
                </a:rPr>
                <a:t>se</a:t>
              </a:r>
              <a:r>
                <a:rPr lang="en-US" sz="2800" baseline="0" dirty="0">
                  <a:latin typeface="Trebuchet MS" pitchFamily="34" charset="0"/>
                </a:rPr>
                <a:t> it to create your research poster and </a:t>
              </a:r>
              <a:r>
                <a:rPr lang="en-US" sz="2800" dirty="0">
                  <a:latin typeface="Trebuchet MS" pitchFamily="34" charset="0"/>
                </a:rPr>
                <a:t>save valuable time placing titles, subtitles,</a:t>
              </a:r>
              <a:r>
                <a:rPr lang="en-US" sz="2800" baseline="0" dirty="0">
                  <a:latin typeface="Trebuchet MS" pitchFamily="34" charset="0"/>
                </a:rPr>
                <a:t> text, and graphics</a:t>
              </a:r>
              <a:r>
                <a:rPr lang="en-US" sz="2800" dirty="0">
                  <a:latin typeface="Trebuchet MS" pitchFamily="34" charset="0"/>
                </a:rPr>
                <a:t>. </a:t>
              </a:r>
            </a:p>
            <a:p>
              <a:pPr defTabSz="3765639"/>
              <a:endParaRPr lang="en-US" sz="2800" dirty="0">
                <a:latin typeface="Trebuchet MS" pitchFamily="34" charset="0"/>
              </a:endParaRPr>
            </a:p>
            <a:p>
              <a:pPr defTabSz="4389219"/>
              <a:r>
                <a:rPr lang="en-US" sz="2800" dirty="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a:solidFill>
                    <a:srgbClr val="FFC000"/>
                  </a:solidFill>
                  <a:latin typeface="Trebuchet MS" pitchFamily="34" charset="0"/>
                </a:rPr>
                <a:t>PosterPresentations.com</a:t>
              </a:r>
              <a:r>
                <a:rPr lang="en-US" sz="2800" b="1" dirty="0">
                  <a:solidFill>
                    <a:schemeClr val="bg1"/>
                  </a:solidFill>
                  <a:latin typeface="Trebuchet MS" pitchFamily="34" charset="0"/>
                </a:rPr>
                <a:t> </a:t>
              </a:r>
              <a:r>
                <a:rPr lang="en-US" sz="2800" dirty="0">
                  <a:solidFill>
                    <a:schemeClr val="bg1"/>
                  </a:solidFill>
                  <a:latin typeface="Trebuchet MS" pitchFamily="34" charset="0"/>
                </a:rPr>
                <a:t>and click on HELP DESK.</a:t>
              </a:r>
            </a:p>
            <a:p>
              <a:pPr defTabSz="4389219"/>
              <a:endParaRPr lang="en-US" sz="2800" dirty="0">
                <a:latin typeface="Trebuchet MS" pitchFamily="34" charset="0"/>
              </a:endParaRPr>
            </a:p>
            <a:p>
              <a:pPr defTabSz="4389219"/>
              <a:r>
                <a:rPr lang="en-US" sz="2800" dirty="0">
                  <a:solidFill>
                    <a:schemeClr val="bg1"/>
                  </a:solidFill>
                  <a:latin typeface="Trebuchet MS" pitchFamily="34" charset="0"/>
                </a:rPr>
                <a:t>When</a:t>
              </a:r>
              <a:r>
                <a:rPr lang="en-US" sz="2800" baseline="0" dirty="0">
                  <a:solidFill>
                    <a:schemeClr val="bg1"/>
                  </a:solidFill>
                  <a:latin typeface="Trebuchet MS" pitchFamily="34" charset="0"/>
                </a:rPr>
                <a:t> you are ready to print your poster</a:t>
              </a:r>
              <a:r>
                <a:rPr lang="en-US" sz="2800" dirty="0">
                  <a:solidFill>
                    <a:schemeClr val="bg1"/>
                  </a:solidFill>
                  <a:latin typeface="Trebuchet MS" pitchFamily="34" charset="0"/>
                </a:rPr>
                <a:t>,</a:t>
              </a:r>
              <a:r>
                <a:rPr lang="en-US" sz="2800" baseline="0" dirty="0">
                  <a:solidFill>
                    <a:schemeClr val="bg1"/>
                  </a:solidFill>
                  <a:latin typeface="Trebuchet MS" pitchFamily="34" charset="0"/>
                </a:rPr>
                <a:t> go online to </a:t>
              </a:r>
              <a:r>
                <a:rPr lang="en-US" sz="2800" b="0" dirty="0">
                  <a:solidFill>
                    <a:schemeClr val="bg1"/>
                  </a:solidFill>
                  <a:latin typeface="Trebuchet MS" pitchFamily="34" charset="0"/>
                </a:rPr>
                <a:t>PosterPresentations.com</a:t>
              </a:r>
              <a:br>
                <a:rPr lang="en-US" sz="2800" dirty="0">
                  <a:solidFill>
                    <a:schemeClr val="bg1"/>
                  </a:solidFill>
                  <a:latin typeface="Trebuchet MS" pitchFamily="34" charset="0"/>
                </a:rPr>
              </a:br>
              <a:endParaRPr lang="en-US" sz="2800" dirty="0">
                <a:solidFill>
                  <a:schemeClr val="bg1"/>
                </a:solidFill>
                <a:latin typeface="Trebuchet MS" pitchFamily="34" charset="0"/>
              </a:endParaRPr>
            </a:p>
            <a:p>
              <a:pPr algn="l" defTabSz="3765639"/>
              <a:r>
                <a:rPr lang="en-US" sz="2800" b="0" dirty="0">
                  <a:solidFill>
                    <a:schemeClr val="bg1"/>
                  </a:solidFill>
                  <a:latin typeface="Trebuchet MS" pitchFamily="34" charset="0"/>
                </a:rPr>
                <a:t>Need</a:t>
              </a:r>
              <a:r>
                <a:rPr lang="en-US" sz="2800" b="0" baseline="0" dirty="0">
                  <a:solidFill>
                    <a:schemeClr val="bg1"/>
                  </a:solidFill>
                  <a:latin typeface="Trebuchet MS" pitchFamily="34" charset="0"/>
                </a:rPr>
                <a:t> assistance? Call us at </a:t>
              </a:r>
              <a:r>
                <a:rPr lang="en-US" sz="2800" b="0" dirty="0">
                  <a:solidFill>
                    <a:srgbClr val="FFC000"/>
                  </a:solidFill>
                  <a:latin typeface="Trebuchet MS" pitchFamily="34" charset="0"/>
                </a:rPr>
                <a:t>1.510.649.3001</a:t>
              </a:r>
            </a:p>
            <a:p>
              <a:pPr algn="l" defTabSz="3765639"/>
              <a:endParaRPr lang="en-US" sz="3600" b="1" dirty="0">
                <a:solidFill>
                  <a:srgbClr val="FFFF00"/>
                </a:solidFill>
                <a:latin typeface="Trebuchet MS" pitchFamily="34" charset="0"/>
              </a:endParaRPr>
            </a:p>
            <a:p>
              <a:pPr algn="ctr"/>
              <a:endParaRPr lang="en-US" sz="2400" b="1" dirty="0">
                <a:solidFill>
                  <a:schemeClr val="bg1"/>
                </a:solidFill>
                <a:latin typeface="Trebuchet MS" pitchFamily="34" charset="0"/>
              </a:endParaRPr>
            </a:p>
            <a:p>
              <a:pPr algn="ctr"/>
              <a:r>
                <a:rPr lang="en-US" sz="4000" b="1" spc="600" dirty="0">
                  <a:solidFill>
                    <a:schemeClr val="bg1"/>
                  </a:solidFill>
                  <a:latin typeface="Trebuchet MS" pitchFamily="34" charset="0"/>
                </a:rPr>
                <a:t>QUICK START</a:t>
              </a:r>
            </a:p>
            <a:p>
              <a:pPr algn="ctr"/>
              <a:endParaRPr lang="en-US" sz="3200" b="1"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Zoom in and out</a:t>
              </a:r>
            </a:p>
            <a:p>
              <a:pPr marL="1892300" indent="-1892300" algn="l" defTabSz="850900"/>
              <a:r>
                <a:rPr lang="en-US" sz="2400" b="0" baseline="0" dirty="0">
                  <a:solidFill>
                    <a:schemeClr val="bg1"/>
                  </a:solidFill>
                  <a:latin typeface="Trebuchet MS" pitchFamily="34" charset="0"/>
                </a:rPr>
                <a:t>	</a:t>
              </a:r>
              <a:r>
                <a:rPr lang="en-US" sz="2400" b="0" baseline="0" dirty="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a:solidFill>
                    <a:schemeClr val="bg1">
                      <a:lumMod val="75000"/>
                    </a:schemeClr>
                  </a:solidFill>
                  <a:latin typeface="Trebuchet MS" pitchFamily="34" charset="0"/>
                </a:rPr>
                <a:t>	</a:t>
              </a:r>
              <a:r>
                <a:rPr lang="en-US" sz="2400" b="0" baseline="0" dirty="0">
                  <a:solidFill>
                    <a:schemeClr val="bg1">
                      <a:lumMod val="75000"/>
                    </a:schemeClr>
                  </a:solidFill>
                  <a:latin typeface="Trebuchet MS" pitchFamily="34" charset="0"/>
                </a:rPr>
                <a:t>Go to VIEW &gt; ZOOM.</a:t>
              </a:r>
            </a:p>
            <a:p>
              <a:pPr algn="l"/>
              <a:endParaRPr lang="en-US" sz="2800" b="0"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Title, Authors, and Affiliations</a:t>
              </a:r>
            </a:p>
            <a:p>
              <a:pPr algn="l"/>
              <a:r>
                <a:rPr lang="en-US" sz="2400" b="0" baseline="0" dirty="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a:solidFill>
                  <a:schemeClr val="bg1">
                    <a:lumMod val="75000"/>
                  </a:schemeClr>
                </a:solidFill>
                <a:latin typeface="Trebuchet MS" pitchFamily="34" charset="0"/>
              </a:endParaRPr>
            </a:p>
            <a:p>
              <a:pPr algn="l"/>
              <a:r>
                <a:rPr lang="en-US" sz="2400" b="1" spc="300" baseline="0" dirty="0">
                  <a:solidFill>
                    <a:srgbClr val="FFC000"/>
                  </a:solidFill>
                  <a:latin typeface="Trebuchet MS" pitchFamily="34" charset="0"/>
                </a:rPr>
                <a:t>TIP</a:t>
              </a:r>
              <a:r>
                <a:rPr lang="en-US" sz="2400" b="1" baseline="0" dirty="0">
                  <a:solidFill>
                    <a:srgbClr val="FFC000"/>
                  </a:solidFill>
                  <a:latin typeface="Trebuchet MS" pitchFamily="34" charset="0"/>
                </a:rPr>
                <a:t>: </a:t>
              </a:r>
              <a:r>
                <a:rPr lang="en-US" sz="2400" b="0" baseline="0" dirty="0">
                  <a:solidFill>
                    <a:schemeClr val="bg1">
                      <a:lumMod val="75000"/>
                    </a:schemeClr>
                  </a:solidFill>
                  <a:latin typeface="Trebuchet MS" pitchFamily="34" charset="0"/>
                </a:rPr>
                <a:t>The font size of your title should be bigger than your name(s) and institution name(s).</a:t>
              </a:r>
            </a:p>
            <a:p>
              <a:pPr algn="l"/>
              <a:br>
                <a:rPr lang="en-US" sz="2800" b="1" baseline="0" dirty="0">
                  <a:solidFill>
                    <a:schemeClr val="bg1"/>
                  </a:solidFill>
                  <a:latin typeface="Trebuchet MS" pitchFamily="34" charset="0"/>
                </a:rPr>
              </a:br>
              <a:endParaRPr lang="en-US" sz="2800" b="1" dirty="0">
                <a:solidFill>
                  <a:schemeClr val="bg1"/>
                </a:solidFill>
                <a:latin typeface="Trebuchet MS" pitchFamily="34" charset="0"/>
              </a:endParaRPr>
            </a:p>
            <a:p>
              <a:pPr algn="ctr"/>
              <a:endParaRPr lang="en-US" sz="2800" b="1" dirty="0">
                <a:solidFill>
                  <a:srgbClr val="FFC000"/>
                </a:solidFill>
                <a:latin typeface="Trebuchet MS" pitchFamily="34" charset="0"/>
              </a:endParaRPr>
            </a:p>
            <a:p>
              <a:pPr algn="ctr"/>
              <a:endParaRPr lang="en-US" sz="2800" b="1" dirty="0">
                <a:solidFill>
                  <a:srgbClr val="FFC000"/>
                </a:solidFill>
                <a:latin typeface="Trebuchet MS" pitchFamily="34" charset="0"/>
              </a:endParaRPr>
            </a:p>
            <a:p>
              <a:pPr algn="ctr"/>
              <a:r>
                <a:rPr lang="en-US" sz="3200" b="1" dirty="0">
                  <a:solidFill>
                    <a:srgbClr val="FFC000"/>
                  </a:solidFill>
                  <a:latin typeface="Trebuchet MS" pitchFamily="34" charset="0"/>
                </a:rPr>
                <a:t>Adding Logos</a:t>
              </a:r>
              <a:r>
                <a:rPr lang="en-US" sz="3200" b="1" baseline="0" dirty="0">
                  <a:solidFill>
                    <a:srgbClr val="FFC000"/>
                  </a:solidFill>
                  <a:latin typeface="Trebuchet MS" pitchFamily="34" charset="0"/>
                </a:rPr>
                <a:t> / Seals</a:t>
              </a:r>
            </a:p>
            <a:p>
              <a:pPr algn="l"/>
              <a:r>
                <a:rPr lang="en-US" sz="24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a:solidFill>
                  <a:schemeClr val="bg1">
                    <a:lumMod val="75000"/>
                  </a:schemeClr>
                </a:solidFill>
                <a:latin typeface="Trebuchet MS" pitchFamily="34" charset="0"/>
              </a:endParaRPr>
            </a:p>
            <a:p>
              <a:pPr algn="l"/>
              <a:r>
                <a:rPr lang="en-US" sz="2400" b="1" spc="300" baseline="0" dirty="0">
                  <a:solidFill>
                    <a:srgbClr val="FFC000"/>
                  </a:solidFill>
                  <a:latin typeface="Trebuchet MS" pitchFamily="34" charset="0"/>
                </a:rPr>
                <a:t>TIP:</a:t>
              </a:r>
              <a:r>
                <a:rPr lang="en-US" sz="2400" b="1" spc="0" baseline="0" dirty="0">
                  <a:solidFill>
                    <a:srgbClr val="FFC000"/>
                  </a:solidFill>
                  <a:latin typeface="Trebuchet MS" pitchFamily="34" charset="0"/>
                </a:rPr>
                <a:t> </a:t>
              </a:r>
              <a:r>
                <a:rPr lang="en-US" sz="2400" b="0" baseline="0" dirty="0">
                  <a:solidFill>
                    <a:schemeClr val="bg1">
                      <a:lumMod val="75000"/>
                    </a:schemeClr>
                  </a:solidFill>
                  <a:latin typeface="Trebuchet MS" pitchFamily="34" charset="0"/>
                </a:rPr>
                <a:t>See if your school’s logo is available on our free poster templates page.</a:t>
              </a:r>
            </a:p>
            <a:p>
              <a:pPr algn="l"/>
              <a:endParaRPr lang="en-US" sz="2400" b="0" baseline="0" dirty="0">
                <a:latin typeface="Trebuchet MS" pitchFamily="34" charset="0"/>
              </a:endParaRPr>
            </a:p>
            <a:p>
              <a:pPr algn="ctr"/>
              <a:r>
                <a:rPr lang="en-US" sz="3200" b="1" baseline="0" dirty="0">
                  <a:solidFill>
                    <a:srgbClr val="FFC000"/>
                  </a:solidFill>
                  <a:latin typeface="Trebuchet MS" pitchFamily="34" charset="0"/>
                </a:rPr>
                <a:t>Photographs / Graphics</a:t>
              </a:r>
            </a:p>
            <a:p>
              <a:pPr algn="l" defTabSz="977900"/>
              <a:r>
                <a:rPr lang="en-US" sz="24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a:solidFill>
                    <a:schemeClr val="bg1">
                      <a:lumMod val="75000"/>
                    </a:schemeClr>
                  </a:solidFill>
                  <a:latin typeface="Trebuchet MS" pitchFamily="34" charset="0"/>
                </a:rPr>
                <a:t>disproportionally.</a:t>
              </a:r>
            </a:p>
            <a:p>
              <a:pPr algn="l" defTabSz="977900"/>
              <a:endParaRPr lang="en-US" sz="2400" b="0" baseline="0" dirty="0">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r>
                <a:rPr lang="en-US" sz="3200" b="1" baseline="0" dirty="0">
                  <a:solidFill>
                    <a:srgbClr val="FFC000"/>
                  </a:solidFill>
                  <a:latin typeface="Trebuchet MS" pitchFamily="34" charset="0"/>
                </a:rPr>
                <a:t>Image Quality Check</a:t>
              </a:r>
            </a:p>
            <a:p>
              <a:pPr lvl="0" algn="l" defTabSz="977900"/>
              <a:r>
                <a:rPr lang="en-US" sz="2400" b="0" baseline="0" dirty="0">
                  <a:solidFill>
                    <a:schemeClr val="bg1">
                      <a:lumMod val="75000"/>
                    </a:schemeClr>
                  </a:solidFill>
                  <a:latin typeface="Trebuchet MS" pitchFamily="34" charset="0"/>
                </a:rPr>
                <a:t>Zoom in and look at your images at 100% magnification. If they look good they will print well. </a:t>
              </a:r>
              <a:endParaRPr lang="en-US" sz="2800" b="0" dirty="0">
                <a:latin typeface="Trebuchet MS" pitchFamily="34" charset="0"/>
              </a:endParaRPr>
            </a:p>
          </p:txBody>
        </p:sp>
        <p:cxnSp>
          <p:nvCxnSpPr>
            <p:cNvPr id="32" name="Straight Connector 31"/>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6" name="Picture 35"/>
            <p:cNvPicPr>
              <a:picLocks noChangeAspect="1"/>
            </p:cNvPicPr>
            <p:nvPr userDrawn="1"/>
          </p:nvPicPr>
          <p:blipFill>
            <a:blip r:embed="rId5"/>
            <a:stretch>
              <a:fillRect/>
            </a:stretch>
          </p:blipFill>
          <p:spPr>
            <a:xfrm>
              <a:off x="-10740740" y="10261718"/>
              <a:ext cx="1597666" cy="1201935"/>
            </a:xfrm>
            <a:prstGeom prst="rect">
              <a:avLst/>
            </a:prstGeom>
          </p:spPr>
        </p:pic>
        <p:pic>
          <p:nvPicPr>
            <p:cNvPr id="37" name="Picture 36"/>
            <p:cNvPicPr>
              <a:picLocks noChangeAspect="1"/>
            </p:cNvPicPr>
            <p:nvPr userDrawn="1"/>
          </p:nvPicPr>
          <p:blipFill>
            <a:blip r:embed="rId6"/>
            <a:stretch>
              <a:fillRect/>
            </a:stretch>
          </p:blipFill>
          <p:spPr>
            <a:xfrm>
              <a:off x="-10732765" y="15696927"/>
              <a:ext cx="9986808" cy="1053596"/>
            </a:xfrm>
            <a:prstGeom prst="rect">
              <a:avLst/>
            </a:prstGeom>
          </p:spPr>
        </p:pic>
        <p:grpSp>
          <p:nvGrpSpPr>
            <p:cNvPr id="38" name="Group 37"/>
            <p:cNvGrpSpPr/>
            <p:nvPr userDrawn="1"/>
          </p:nvGrpSpPr>
          <p:grpSpPr>
            <a:xfrm>
              <a:off x="-9744993" y="23540957"/>
              <a:ext cx="7531182" cy="2120439"/>
              <a:chOff x="-4470427" y="11016658"/>
              <a:chExt cx="3470785" cy="974220"/>
            </a:xfrm>
          </p:grpSpPr>
          <p:grpSp>
            <p:nvGrpSpPr>
              <p:cNvPr id="46" name="Group 45"/>
              <p:cNvGrpSpPr/>
              <p:nvPr userDrawn="1"/>
            </p:nvGrpSpPr>
            <p:grpSpPr>
              <a:xfrm>
                <a:off x="-2783495" y="11060886"/>
                <a:ext cx="624431" cy="893535"/>
                <a:chOff x="-3958697" y="11117435"/>
                <a:chExt cx="779338" cy="1280430"/>
              </a:xfrm>
            </p:grpSpPr>
            <p:pic>
              <p:nvPicPr>
                <p:cNvPr id="52" name="Picture 51"/>
                <p:cNvPicPr>
                  <a:picLocks noChangeAspect="1"/>
                </p:cNvPicPr>
                <p:nvPr userDrawn="1"/>
              </p:nvPicPr>
              <p:blipFill>
                <a:blip r:embed="rId7"/>
                <a:stretch>
                  <a:fillRect/>
                </a:stretch>
              </p:blipFill>
              <p:spPr>
                <a:xfrm>
                  <a:off x="-3948160" y="11117435"/>
                  <a:ext cx="768801" cy="1090857"/>
                </a:xfrm>
                <a:prstGeom prst="rect">
                  <a:avLst/>
                </a:prstGeom>
              </p:spPr>
            </p:pic>
            <p:sp>
              <p:nvSpPr>
                <p:cNvPr id="53" name="TextBox 52"/>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a:solidFill>
                        <a:schemeClr val="tx1"/>
                      </a:solidFill>
                    </a:rPr>
                    <a:t>ORIGINAL</a:t>
                  </a:r>
                </a:p>
              </p:txBody>
            </p:sp>
          </p:grpSp>
          <p:grpSp>
            <p:nvGrpSpPr>
              <p:cNvPr id="47" name="Group 46"/>
              <p:cNvGrpSpPr/>
              <p:nvPr userDrawn="1"/>
            </p:nvGrpSpPr>
            <p:grpSpPr>
              <a:xfrm>
                <a:off x="-2033159" y="11060889"/>
                <a:ext cx="1033517" cy="893529"/>
                <a:chOff x="-2921738" y="11200127"/>
                <a:chExt cx="1420279" cy="1227904"/>
              </a:xfrm>
            </p:grpSpPr>
            <p:pic>
              <p:nvPicPr>
                <p:cNvPr id="50" name="Picture 49"/>
                <p:cNvPicPr>
                  <a:picLocks noChangeAspect="1"/>
                </p:cNvPicPr>
                <p:nvPr userDrawn="1"/>
              </p:nvPicPr>
              <p:blipFill>
                <a:blip r:embed="rId7"/>
                <a:stretch>
                  <a:fillRect/>
                </a:stretch>
              </p:blipFill>
              <p:spPr>
                <a:xfrm>
                  <a:off x="-2921738" y="11200127"/>
                  <a:ext cx="1420279" cy="1029694"/>
                </a:xfrm>
                <a:prstGeom prst="rect">
                  <a:avLst/>
                </a:prstGeom>
              </p:spPr>
            </p:pic>
            <p:sp>
              <p:nvSpPr>
                <p:cNvPr id="51" name="TextBox 50"/>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a:solidFill>
                        <a:schemeClr val="bg1"/>
                      </a:solidFill>
                    </a:rPr>
                    <a:t>DISTORTED</a:t>
                  </a:r>
                  <a:endParaRPr lang="en-US" sz="700" b="1" dirty="0">
                    <a:solidFill>
                      <a:schemeClr val="bg1"/>
                    </a:solidFill>
                  </a:endParaRPr>
                </a:p>
              </p:txBody>
            </p:sp>
          </p:grpSp>
          <p:pic>
            <p:nvPicPr>
              <p:cNvPr id="48" name="Picture 47"/>
              <p:cNvPicPr>
                <a:picLocks noChangeAspect="1"/>
              </p:cNvPicPr>
              <p:nvPr userDrawn="1"/>
            </p:nvPicPr>
            <p:blipFill>
              <a:blip r:embed="rId8"/>
              <a:stretch>
                <a:fillRect/>
              </a:stretch>
            </p:blipFill>
            <p:spPr>
              <a:xfrm>
                <a:off x="-4470427" y="11016658"/>
                <a:ext cx="1098742" cy="847761"/>
              </a:xfrm>
              <a:prstGeom prst="rect">
                <a:avLst/>
              </a:prstGeom>
            </p:spPr>
          </p:pic>
          <p:sp>
            <p:nvSpPr>
              <p:cNvPr id="49" name="TextBox 48"/>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a:solidFill>
                      <a:schemeClr val="bg1"/>
                    </a:solidFill>
                  </a:rPr>
                  <a:t>Corner</a:t>
                </a:r>
                <a:r>
                  <a:rPr lang="en-US" sz="1600" baseline="0" dirty="0">
                    <a:solidFill>
                      <a:schemeClr val="bg1"/>
                    </a:solidFill>
                  </a:rPr>
                  <a:t> handles</a:t>
                </a:r>
                <a:endParaRPr lang="en-US" sz="1600" dirty="0">
                  <a:solidFill>
                    <a:schemeClr val="bg1"/>
                  </a:solidFill>
                </a:endParaRPr>
              </a:p>
            </p:txBody>
          </p:sp>
        </p:grpSp>
        <p:grpSp>
          <p:nvGrpSpPr>
            <p:cNvPr id="39" name="Group 38"/>
            <p:cNvGrpSpPr/>
            <p:nvPr userDrawn="1"/>
          </p:nvGrpSpPr>
          <p:grpSpPr>
            <a:xfrm>
              <a:off x="-10398793" y="27751410"/>
              <a:ext cx="9323012" cy="2453251"/>
              <a:chOff x="-4754996" y="12734136"/>
              <a:chExt cx="4296559" cy="1127128"/>
            </a:xfrm>
          </p:grpSpPr>
          <p:graphicFrame>
            <p:nvGraphicFramePr>
              <p:cNvPr id="41" name="Object 40"/>
              <p:cNvGraphicFramePr>
                <a:graphicFrameLocks noChangeAspect="1"/>
              </p:cNvGraphicFramePr>
              <p:nvPr userDrawn="1">
                <p:extLst>
                  <p:ext uri="{D42A27DB-BD31-4B8C-83A1-F6EECF244321}">
                    <p14:modId xmlns:p14="http://schemas.microsoft.com/office/powerpoint/2010/main" val="2923600614"/>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1094" name="Image" r:id="rId9" imgW="1828440" imgH="1117440" progId="Photoshop.Image.13">
                      <p:embed/>
                    </p:oleObj>
                  </mc:Choice>
                  <mc:Fallback>
                    <p:oleObj name="Image" r:id="rId9" imgW="1828440" imgH="1117440" progId="Photoshop.Image.13">
                      <p:embed/>
                      <p:pic>
                        <p:nvPicPr>
                          <p:cNvPr id="0" name=""/>
                          <p:cNvPicPr/>
                          <p:nvPr/>
                        </p:nvPicPr>
                        <p:blipFill>
                          <a:blip r:embed="rId10"/>
                          <a:stretch>
                            <a:fillRect/>
                          </a:stretch>
                        </p:blipFill>
                        <p:spPr>
                          <a:xfrm>
                            <a:off x="-4533347" y="12734142"/>
                            <a:ext cx="1828800" cy="1117600"/>
                          </a:xfrm>
                          <a:prstGeom prst="rect">
                            <a:avLst/>
                          </a:prstGeom>
                        </p:spPr>
                      </p:pic>
                    </p:oleObj>
                  </mc:Fallback>
                </mc:AlternateContent>
              </a:graphicData>
            </a:graphic>
          </p:graphicFrame>
          <p:graphicFrame>
            <p:nvGraphicFramePr>
              <p:cNvPr id="43" name="Object 42"/>
              <p:cNvGraphicFramePr>
                <a:graphicFrameLocks noChangeAspect="1"/>
              </p:cNvGraphicFramePr>
              <p:nvPr userDrawn="1">
                <p:extLst>
                  <p:ext uri="{D42A27DB-BD31-4B8C-83A1-F6EECF244321}">
                    <p14:modId xmlns:p14="http://schemas.microsoft.com/office/powerpoint/2010/main" val="3743875991"/>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1095" name="Image" r:id="rId11" imgW="1828440" imgH="1117440" progId="Photoshop.Image.13">
                      <p:embed/>
                    </p:oleObj>
                  </mc:Choice>
                  <mc:Fallback>
                    <p:oleObj name="Image" r:id="rId11" imgW="1828440" imgH="1117440" progId="Photoshop.Image.13">
                      <p:embed/>
                      <p:pic>
                        <p:nvPicPr>
                          <p:cNvPr id="0" name=""/>
                          <p:cNvPicPr/>
                          <p:nvPr/>
                        </p:nvPicPr>
                        <p:blipFill>
                          <a:blip r:embed="rId12"/>
                          <a:stretch>
                            <a:fillRect/>
                          </a:stretch>
                        </p:blipFill>
                        <p:spPr>
                          <a:xfrm>
                            <a:off x="-2456641" y="12737835"/>
                            <a:ext cx="1828800" cy="1117600"/>
                          </a:xfrm>
                          <a:prstGeom prst="rect">
                            <a:avLst/>
                          </a:prstGeom>
                        </p:spPr>
                      </p:pic>
                    </p:oleObj>
                  </mc:Fallback>
                </mc:AlternateContent>
              </a:graphicData>
            </a:graphic>
          </p:graphicFrame>
          <p:sp>
            <p:nvSpPr>
              <p:cNvPr id="44" name="TextBox 43"/>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a:solidFill>
                      <a:srgbClr val="92D050"/>
                    </a:solidFill>
                  </a:rPr>
                  <a:t>Good</a:t>
                </a:r>
                <a:r>
                  <a:rPr lang="en-US" sz="1600" baseline="0" dirty="0">
                    <a:solidFill>
                      <a:srgbClr val="92D050"/>
                    </a:solidFill>
                  </a:rPr>
                  <a:t> </a:t>
                </a:r>
                <a:r>
                  <a:rPr lang="en-US" sz="1600" baseline="0" dirty="0">
                    <a:solidFill>
                      <a:schemeClr val="bg1"/>
                    </a:solidFill>
                  </a:rPr>
                  <a:t>printing quality</a:t>
                </a:r>
                <a:endParaRPr lang="en-US" sz="1600" dirty="0">
                  <a:solidFill>
                    <a:schemeClr val="bg1"/>
                  </a:solidFill>
                </a:endParaRPr>
              </a:p>
            </p:txBody>
          </p:sp>
          <p:sp>
            <p:nvSpPr>
              <p:cNvPr id="45" name="TextBox 44"/>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a:solidFill>
                      <a:srgbClr val="FF0000"/>
                    </a:solidFill>
                  </a:rPr>
                  <a:t>Bad </a:t>
                </a:r>
                <a:r>
                  <a:rPr lang="en-US" sz="1600" dirty="0">
                    <a:solidFill>
                      <a:schemeClr val="bg1"/>
                    </a:solidFill>
                  </a:rPr>
                  <a:t>printing quality</a:t>
                </a:r>
              </a:p>
            </p:txBody>
          </p:sp>
        </p:grpSp>
      </p:grpSp>
      <p:grpSp>
        <p:nvGrpSpPr>
          <p:cNvPr id="54" name="Group 53"/>
          <p:cNvGrpSpPr/>
          <p:nvPr userDrawn="1"/>
        </p:nvGrpSpPr>
        <p:grpSpPr>
          <a:xfrm>
            <a:off x="44157839" y="-55065"/>
            <a:ext cx="11062139" cy="32973465"/>
            <a:chOff x="44157839" y="-55065"/>
            <a:chExt cx="11062139" cy="32973465"/>
          </a:xfrm>
        </p:grpSpPr>
        <p:sp>
          <p:nvSpPr>
            <p:cNvPr id="55" name="Rectangle 5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a:solidFill>
                    <a:schemeClr val="bg1"/>
                  </a:solidFill>
                  <a:latin typeface="Trebuchet MS" pitchFamily="34" charset="0"/>
                </a:rPr>
                <a:t>QUICK START (cont.)</a:t>
              </a:r>
            </a:p>
            <a:p>
              <a:pPr algn="ctr"/>
              <a:endParaRPr lang="en-US" sz="3600" b="1"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r>
                <a:rPr lang="en-US" sz="24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a:solidFill>
                  <a:schemeClr val="bg1">
                    <a:lumMod val="75000"/>
                  </a:schemeClr>
                </a:solidFill>
                <a:latin typeface="Trebuchet MS" pitchFamily="34" charset="0"/>
              </a:endParaRPr>
            </a:p>
            <a:p>
              <a:pPr algn="ctr"/>
              <a:r>
                <a:rPr lang="en-US" sz="3200" b="1" baseline="0" dirty="0">
                  <a:solidFill>
                    <a:srgbClr val="FFC000"/>
                  </a:solidFill>
                  <a:latin typeface="Trebuchet MS" pitchFamily="34" charset="0"/>
                </a:rPr>
                <a:t>How to add Text</a:t>
              </a:r>
            </a:p>
            <a:p>
              <a:pPr marL="3265488" lvl="2" indent="0" algn="l" defTabSz="114300"/>
              <a:r>
                <a:rPr lang="en-US" sz="24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a:solidFill>
                    <a:schemeClr val="bg1">
                      <a:lumMod val="75000"/>
                    </a:schemeClr>
                  </a:solidFill>
                  <a:latin typeface="Trebuchet MS" pitchFamily="34" charset="0"/>
                </a:rPr>
                <a:t> </a:t>
              </a:r>
              <a:r>
                <a:rPr kumimoji="0" lang="en-US" sz="320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a:solidFill>
                  <a:schemeClr val="bg1">
                    <a:lumMod val="75000"/>
                  </a:schemeClr>
                </a:solidFill>
                <a:latin typeface="Trebuchet MS" pitchFamily="34" charset="0"/>
              </a:endParaRPr>
            </a:p>
            <a:p>
              <a:pPr marL="1518341" lvl="2" indent="0" algn="l" defTabSz="114300"/>
              <a:endParaRPr lang="en-US" sz="2400" b="0" baseline="0" dirty="0">
                <a:solidFill>
                  <a:schemeClr val="bg1">
                    <a:lumMod val="75000"/>
                  </a:schemeClr>
                </a:solidFill>
                <a:latin typeface="Trebuchet MS" pitchFamily="34" charset="0"/>
              </a:endParaRPr>
            </a:p>
            <a:p>
              <a:pPr algn="ctr"/>
              <a:r>
                <a:rPr lang="en-US" sz="3200" b="1" baseline="0" dirty="0">
                  <a:solidFill>
                    <a:srgbClr val="FFC000"/>
                  </a:solidFill>
                  <a:latin typeface="Trebuchet MS" pitchFamily="34" charset="0"/>
                </a:rPr>
                <a:t>How to add Tables</a:t>
              </a:r>
            </a:p>
            <a:p>
              <a:pPr marL="1730375" lvl="1" indent="0" algn="l" defTabSz="114300"/>
              <a:r>
                <a:rPr lang="en-US" sz="2400" b="0" baseline="0" dirty="0">
                  <a:solidFill>
                    <a:schemeClr val="bg1">
                      <a:lumMod val="75000"/>
                    </a:schemeClr>
                  </a:solidFill>
                  <a:latin typeface="Trebuchet MS" pitchFamily="34" charset="0"/>
                </a:rPr>
                <a:t>To add a table from scratch go to the INSERT menu and </a:t>
              </a:r>
              <a:br>
                <a:rPr lang="en-US" sz="2400" b="0" baseline="0" dirty="0">
                  <a:solidFill>
                    <a:schemeClr val="bg1">
                      <a:lumMod val="75000"/>
                    </a:schemeClr>
                  </a:solidFill>
                  <a:latin typeface="Trebuchet MS" pitchFamily="34" charset="0"/>
                </a:rPr>
              </a:br>
              <a:r>
                <a:rPr lang="en-US" sz="2400" b="0" baseline="0" dirty="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lumMod val="75000"/>
                  </a:prstClr>
                </a:solidFill>
                <a:effectLst/>
                <a:uLnTx/>
                <a:uFillTx/>
                <a:latin typeface="Trebuchet MS" pitchFamily="34" charset="0"/>
              </a:endParaRPr>
            </a:p>
          </p:txBody>
        </p:sp>
        <p:graphicFrame>
          <p:nvGraphicFramePr>
            <p:cNvPr id="56" name="Object 5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1096" name="Image" r:id="rId13" imgW="4571280" imgH="1688760" progId="Photoshop.Image.13">
                    <p:embed/>
                  </p:oleObj>
                </mc:Choice>
                <mc:Fallback>
                  <p:oleObj name="Image" r:id="rId13" imgW="4571280" imgH="1688760" progId="Photoshop.Image.13">
                    <p:embed/>
                    <p:pic>
                      <p:nvPicPr>
                        <p:cNvPr id="0" name=""/>
                        <p:cNvPicPr/>
                        <p:nvPr/>
                      </p:nvPicPr>
                      <p:blipFill>
                        <a:blip r:embed="rId14"/>
                        <a:stretch>
                          <a:fillRect/>
                        </a:stretch>
                      </p:blipFill>
                      <p:spPr>
                        <a:xfrm>
                          <a:off x="46915679" y="3349444"/>
                          <a:ext cx="5586150" cy="2063772"/>
                        </a:xfrm>
                        <a:prstGeom prst="rect">
                          <a:avLst/>
                        </a:prstGeom>
                      </p:spPr>
                    </p:pic>
                  </p:oleObj>
                </mc:Fallback>
              </mc:AlternateContent>
            </a:graphicData>
          </a:graphic>
        </p:graphicFrame>
        <p:pic>
          <p:nvPicPr>
            <p:cNvPr id="57" name="Picture 56"/>
            <p:cNvPicPr>
              <a:picLocks noChangeAspect="1"/>
            </p:cNvPicPr>
            <p:nvPr userDrawn="1"/>
          </p:nvPicPr>
          <p:blipFill>
            <a:blip r:embed="rId15"/>
            <a:stretch>
              <a:fillRect/>
            </a:stretch>
          </p:blipFill>
          <p:spPr>
            <a:xfrm>
              <a:off x="44621819" y="7740040"/>
              <a:ext cx="2969584" cy="1370577"/>
            </a:xfrm>
            <a:prstGeom prst="rect">
              <a:avLst/>
            </a:prstGeom>
            <a:ln>
              <a:noFill/>
            </a:ln>
          </p:spPr>
        </p:pic>
        <p:graphicFrame>
          <p:nvGraphicFramePr>
            <p:cNvPr id="58" name="Object 5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1097" name="Image" r:id="rId16" imgW="1574280" imgH="1053720" progId="Photoshop.Image.13">
                    <p:embed/>
                  </p:oleObj>
                </mc:Choice>
                <mc:Fallback>
                  <p:oleObj name="Image" r:id="rId16" imgW="1574280" imgH="1053720" progId="Photoshop.Image.13">
                    <p:embed/>
                    <p:pic>
                      <p:nvPicPr>
                        <p:cNvPr id="0" name=""/>
                        <p:cNvPicPr/>
                        <p:nvPr/>
                      </p:nvPicPr>
                      <p:blipFill>
                        <a:blip r:embed="rId17"/>
                        <a:stretch>
                          <a:fillRect/>
                        </a:stretch>
                      </p:blipFill>
                      <p:spPr>
                        <a:xfrm>
                          <a:off x="44629619" y="12347263"/>
                          <a:ext cx="1482266" cy="992162"/>
                        </a:xfrm>
                        <a:prstGeom prst="rect">
                          <a:avLst/>
                        </a:prstGeom>
                      </p:spPr>
                    </p:pic>
                  </p:oleObj>
                </mc:Fallback>
              </mc:AlternateContent>
            </a:graphicData>
          </a:graphic>
        </p:graphicFrame>
        <p:grpSp>
          <p:nvGrpSpPr>
            <p:cNvPr id="59" name="Group 58"/>
            <p:cNvGrpSpPr/>
            <p:nvPr userDrawn="1"/>
          </p:nvGrpSpPr>
          <p:grpSpPr>
            <a:xfrm>
              <a:off x="44487207" y="29414560"/>
              <a:ext cx="10354213" cy="1265612"/>
              <a:chOff x="44200453" y="28362386"/>
              <a:chExt cx="9771399" cy="1090622"/>
            </a:xfrm>
          </p:grpSpPr>
          <p:sp>
            <p:nvSpPr>
              <p:cNvPr id="61" name="Rounded Rectangle 6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7" descr="http://t2.gstatic.com/images?q=tbn:ANd9GcR4APHC6TT9w54M2zn_pvCiBxUNcspYPoVxirLRphBoJabfSvu7zw">
                <a:hlinkClick r:id="rId18"/>
              </p:cNvPr>
              <p:cNvPicPr>
                <a:picLocks noChangeAspect="1" noChangeArrowheads="1"/>
              </p:cNvPicPr>
              <p:nvPr userDrawn="1"/>
            </p:nvPicPr>
            <p:blipFill>
              <a:blip r:embed="rId19" cstate="print"/>
              <a:srcRect/>
              <a:stretch>
                <a:fillRect/>
              </a:stretch>
            </p:blipFill>
            <p:spPr bwMode="auto">
              <a:xfrm>
                <a:off x="44326393" y="28460718"/>
                <a:ext cx="914401" cy="914399"/>
              </a:xfrm>
              <a:prstGeom prst="rect">
                <a:avLst/>
              </a:prstGeom>
              <a:noFill/>
              <a:ln>
                <a:noFill/>
              </a:ln>
            </p:spPr>
          </p:pic>
          <p:sp>
            <p:nvSpPr>
              <p:cNvPr id="63" name="TextBox 62"/>
              <p:cNvSpPr txBox="1"/>
              <p:nvPr userDrawn="1"/>
            </p:nvSpPr>
            <p:spPr>
              <a:xfrm>
                <a:off x="45300663" y="28552305"/>
                <a:ext cx="8671189" cy="716099"/>
              </a:xfrm>
              <a:prstGeom prst="rect">
                <a:avLst/>
              </a:prstGeom>
              <a:noFill/>
              <a:ln>
                <a:noFill/>
              </a:ln>
            </p:spPr>
            <p:txBody>
              <a:bodyPr wrap="square" rtlCol="0">
                <a:spAutoFit/>
              </a:bodyPr>
              <a:lstStyle/>
              <a:p>
                <a:r>
                  <a:rPr lang="en-US" sz="2400" dirty="0">
                    <a:solidFill>
                      <a:schemeClr val="tx2"/>
                    </a:solidFill>
                    <a:latin typeface="Trebuchet MS" pitchFamily="34" charset="0"/>
                  </a:rPr>
                  <a:t>Student</a:t>
                </a:r>
                <a:r>
                  <a:rPr lang="en-US" sz="2400" baseline="0" dirty="0">
                    <a:solidFill>
                      <a:schemeClr val="tx2"/>
                    </a:solidFill>
                    <a:latin typeface="Trebuchet MS" pitchFamily="34" charset="0"/>
                  </a:rPr>
                  <a:t> discounts are available on our </a:t>
                </a:r>
                <a:r>
                  <a:rPr lang="en-US" sz="2400" baseline="0" dirty="0" err="1">
                    <a:solidFill>
                      <a:schemeClr val="tx2"/>
                    </a:solidFill>
                    <a:latin typeface="Trebuchet MS" pitchFamily="34" charset="0"/>
                  </a:rPr>
                  <a:t>Facebook</a:t>
                </a:r>
                <a:r>
                  <a:rPr lang="en-US" sz="2400" baseline="0" dirty="0">
                    <a:solidFill>
                      <a:schemeClr val="tx2"/>
                    </a:solidFill>
                    <a:latin typeface="Trebuchet MS" pitchFamily="34" charset="0"/>
                  </a:rPr>
                  <a:t> page.</a:t>
                </a:r>
                <a:br>
                  <a:rPr lang="en-US" sz="2400" baseline="0" dirty="0">
                    <a:solidFill>
                      <a:schemeClr val="tx2"/>
                    </a:solidFill>
                    <a:latin typeface="Trebuchet MS" pitchFamily="34" charset="0"/>
                  </a:rPr>
                </a:br>
                <a:r>
                  <a:rPr lang="en-US" sz="2400" baseline="0" dirty="0">
                    <a:solidFill>
                      <a:schemeClr val="tx2"/>
                    </a:solidFill>
                    <a:latin typeface="Trebuchet MS" pitchFamily="34" charset="0"/>
                  </a:rPr>
                  <a:t>Go to </a:t>
                </a:r>
                <a:r>
                  <a:rPr lang="en-US" sz="2400" u="sng" baseline="0" dirty="0">
                    <a:solidFill>
                      <a:schemeClr val="tx2"/>
                    </a:solidFill>
                    <a:latin typeface="Trebuchet MS" pitchFamily="34" charset="0"/>
                  </a:rPr>
                  <a:t>PosterPresentations.com</a:t>
                </a:r>
                <a:r>
                  <a:rPr lang="en-US" sz="2400" baseline="0" dirty="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60" name="TextBox 59"/>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a:solidFill>
                    <a:schemeClr val="bg1"/>
                  </a:solidFill>
                </a:rPr>
                <a:t>© 2013</a:t>
              </a:r>
              <a:r>
                <a:rPr lang="en-US" sz="2800" baseline="0" dirty="0">
                  <a:solidFill>
                    <a:schemeClr val="bg1"/>
                  </a:solidFill>
                </a:rPr>
                <a:t> </a:t>
              </a:r>
              <a:r>
                <a:rPr lang="en-US" sz="2800" dirty="0">
                  <a:solidFill>
                    <a:schemeClr val="bg1"/>
                  </a:solidFill>
                </a:rPr>
                <a:t>PosterPresentations.com</a:t>
              </a:r>
              <a:br>
                <a:rPr lang="en-US" sz="2800" dirty="0">
                  <a:solidFill>
                    <a:schemeClr val="bg1"/>
                  </a:solidFill>
                </a:rPr>
              </a:br>
              <a:r>
                <a:rPr lang="en-US" sz="2800" dirty="0">
                  <a:solidFill>
                    <a:schemeClr val="bg1"/>
                  </a:solidFill>
                </a:rPr>
                <a:t>    </a:t>
              </a:r>
              <a:r>
                <a:rPr lang="en-US" sz="2400" dirty="0">
                  <a:solidFill>
                    <a:schemeClr val="bg1"/>
                  </a:solidFill>
                </a:rPr>
                <a:t>2117 Fourth Street ,</a:t>
              </a:r>
              <a:r>
                <a:rPr lang="en-US" sz="2400" baseline="0" dirty="0">
                  <a:solidFill>
                    <a:schemeClr val="bg1"/>
                  </a:solidFill>
                </a:rPr>
                <a:t> Unit C        </a:t>
              </a:r>
            </a:p>
            <a:p>
              <a:pPr>
                <a:lnSpc>
                  <a:spcPts val="2600"/>
                </a:lnSpc>
              </a:pPr>
              <a:r>
                <a:rPr lang="en-US" sz="2400" baseline="0" dirty="0">
                  <a:solidFill>
                    <a:schemeClr val="bg1"/>
                  </a:solidFill>
                </a:rPr>
                <a:t>     Berkeley CA </a:t>
              </a:r>
              <a:r>
                <a:rPr lang="en-US" sz="2000" baseline="0" dirty="0">
                  <a:solidFill>
                    <a:schemeClr val="bg1"/>
                  </a:solidFill>
                </a:rPr>
                <a:t>94710</a:t>
              </a:r>
              <a:br>
                <a:rPr lang="en-US" sz="2400" baseline="0" dirty="0">
                  <a:solidFill>
                    <a:schemeClr val="bg1"/>
                  </a:solidFill>
                </a:rPr>
              </a:br>
              <a:r>
                <a:rPr lang="en-US" sz="2400" baseline="0" dirty="0">
                  <a:solidFill>
                    <a:schemeClr val="bg1"/>
                  </a:solidFill>
                </a:rPr>
                <a:t>    </a:t>
              </a:r>
              <a:r>
                <a:rPr lang="en-US" sz="2400" b="1" baseline="0" dirty="0">
                  <a:solidFill>
                    <a:srgbClr val="FFFF00"/>
                  </a:solidFill>
                </a:rPr>
                <a:t>posterpresenter@gmail.com</a:t>
              </a:r>
              <a:endParaRPr lang="en-US" sz="2800" b="1" dirty="0">
                <a:solidFill>
                  <a:srgbClr val="FFFF00"/>
                </a:solidFill>
              </a:endParaRPr>
            </a:p>
          </p:txBody>
        </p:sp>
      </p:grpSp>
    </p:spTree>
  </p:cSld>
  <p:clrMap bg1="lt1" tx1="dk1" bg2="lt2" tx2="dk2" accent1="accent1" accent2="accent2" accent3="accent3" accent4="accent4" accent5="accent5" accent6="accent6" hlink="hlink" folHlink="folHlink"/>
  <p:sldLayoutIdLst>
    <p:sldLayoutId id="2147483652" r:id="rId1"/>
    <p:sldLayoutId id="2147483671" r:id="rId2"/>
  </p:sldLayoutIdLst>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5363"/>
            <a:ext cx="43891200" cy="152400"/>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a:defRPr/>
            </a:pPr>
            <a:endParaRPr lang="en-US" dirty="0"/>
          </a:p>
        </p:txBody>
      </p:sp>
      <p:sp>
        <p:nvSpPr>
          <p:cNvPr id="10" name="Text Box 14"/>
          <p:cNvSpPr txBox="1">
            <a:spLocks noChangeArrowheads="1"/>
          </p:cNvSpPr>
          <p:nvPr/>
        </p:nvSpPr>
        <p:spPr bwMode="auto">
          <a:xfrm>
            <a:off x="1484177" y="32232601"/>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cxnSp>
        <p:nvCxnSpPr>
          <p:cNvPr id="38" name="Straight Connector 37"/>
          <p:cNvCxnSpPr/>
          <p:nvPr/>
        </p:nvCxnSpPr>
        <p:spPr>
          <a:xfrm flipV="1">
            <a:off x="-13946601" y="11526118"/>
            <a:ext cx="13577436" cy="81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1" name="Rounded Rectangle 20"/>
          <p:cNvSpPr/>
          <p:nvPr userDrawn="1"/>
        </p:nvSpPr>
        <p:spPr>
          <a:xfrm>
            <a:off x="922338" y="5392017"/>
            <a:ext cx="13577436"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userDrawn="1"/>
        </p:nvSpPr>
        <p:spPr>
          <a:xfrm>
            <a:off x="15154504" y="5392017"/>
            <a:ext cx="13577436"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29386670" y="5392017"/>
            <a:ext cx="13577436"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p:cNvGrpSpPr/>
          <p:nvPr userDrawn="1"/>
        </p:nvGrpSpPr>
        <p:grpSpPr>
          <a:xfrm>
            <a:off x="44157839" y="-55065"/>
            <a:ext cx="11062139" cy="32973465"/>
            <a:chOff x="44157839" y="-55065"/>
            <a:chExt cx="11062139" cy="32973465"/>
          </a:xfrm>
        </p:grpSpPr>
        <p:sp>
          <p:nvSpPr>
            <p:cNvPr id="45" name="Rectangle 4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a:solidFill>
                    <a:schemeClr val="bg1"/>
                  </a:solidFill>
                  <a:latin typeface="Trebuchet MS" pitchFamily="34" charset="0"/>
                </a:rPr>
                <a:t>QUICK START (cont.)</a:t>
              </a:r>
            </a:p>
            <a:p>
              <a:pPr algn="ctr"/>
              <a:endParaRPr lang="en-US" sz="3600" b="1"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r>
                <a:rPr lang="en-US" sz="24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a:solidFill>
                  <a:schemeClr val="bg1">
                    <a:lumMod val="75000"/>
                  </a:schemeClr>
                </a:solidFill>
                <a:latin typeface="Trebuchet MS" pitchFamily="34" charset="0"/>
              </a:endParaRPr>
            </a:p>
            <a:p>
              <a:pPr algn="ctr"/>
              <a:r>
                <a:rPr lang="en-US" sz="3200" b="1" baseline="0" dirty="0">
                  <a:solidFill>
                    <a:srgbClr val="FFC000"/>
                  </a:solidFill>
                  <a:latin typeface="Trebuchet MS" pitchFamily="34" charset="0"/>
                </a:rPr>
                <a:t>How to add Text</a:t>
              </a:r>
            </a:p>
            <a:p>
              <a:pPr marL="3265488" lvl="2" indent="0" algn="l" defTabSz="114300"/>
              <a:r>
                <a:rPr lang="en-US" sz="24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a:solidFill>
                    <a:schemeClr val="bg1">
                      <a:lumMod val="75000"/>
                    </a:schemeClr>
                  </a:solidFill>
                  <a:latin typeface="Trebuchet MS" pitchFamily="34" charset="0"/>
                </a:rPr>
                <a:t> </a:t>
              </a:r>
              <a:r>
                <a:rPr kumimoji="0" lang="en-US" sz="320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a:solidFill>
                  <a:schemeClr val="bg1">
                    <a:lumMod val="75000"/>
                  </a:schemeClr>
                </a:solidFill>
                <a:latin typeface="Trebuchet MS" pitchFamily="34" charset="0"/>
              </a:endParaRPr>
            </a:p>
            <a:p>
              <a:pPr marL="1518341" lvl="2" indent="0" algn="l" defTabSz="114300"/>
              <a:endParaRPr lang="en-US" sz="2400" b="0" baseline="0" dirty="0">
                <a:solidFill>
                  <a:schemeClr val="bg1">
                    <a:lumMod val="75000"/>
                  </a:schemeClr>
                </a:solidFill>
                <a:latin typeface="Trebuchet MS" pitchFamily="34" charset="0"/>
              </a:endParaRPr>
            </a:p>
            <a:p>
              <a:pPr algn="ctr"/>
              <a:r>
                <a:rPr lang="en-US" sz="3200" b="1" baseline="0" dirty="0">
                  <a:solidFill>
                    <a:srgbClr val="FFC000"/>
                  </a:solidFill>
                  <a:latin typeface="Trebuchet MS" pitchFamily="34" charset="0"/>
                </a:rPr>
                <a:t>How to add Tables</a:t>
              </a:r>
            </a:p>
            <a:p>
              <a:pPr marL="1730375" lvl="1" indent="0" algn="l" defTabSz="114300"/>
              <a:r>
                <a:rPr lang="en-US" sz="2400" b="0" baseline="0" dirty="0">
                  <a:solidFill>
                    <a:schemeClr val="bg1">
                      <a:lumMod val="75000"/>
                    </a:schemeClr>
                  </a:solidFill>
                  <a:latin typeface="Trebuchet MS" pitchFamily="34" charset="0"/>
                </a:rPr>
                <a:t>To add a table from scratch go to the INSERT menu and </a:t>
              </a:r>
              <a:br>
                <a:rPr lang="en-US" sz="2400" b="0" baseline="0" dirty="0">
                  <a:solidFill>
                    <a:schemeClr val="bg1">
                      <a:lumMod val="75000"/>
                    </a:schemeClr>
                  </a:solidFill>
                  <a:latin typeface="Trebuchet MS" pitchFamily="34" charset="0"/>
                </a:rPr>
              </a:br>
              <a:r>
                <a:rPr lang="en-US" sz="2400" b="0" baseline="0" dirty="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lumMod val="75000"/>
                  </a:prstClr>
                </a:solidFill>
                <a:effectLst/>
                <a:uLnTx/>
                <a:uFillTx/>
                <a:latin typeface="Trebuchet MS" pitchFamily="34" charset="0"/>
              </a:endParaRPr>
            </a:p>
          </p:txBody>
        </p:sp>
        <p:graphicFrame>
          <p:nvGraphicFramePr>
            <p:cNvPr id="46" name="Object 4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2118" name="Image" r:id="rId5" imgW="4571280" imgH="1688760" progId="Photoshop.Image.13">
                    <p:embed/>
                  </p:oleObj>
                </mc:Choice>
                <mc:Fallback>
                  <p:oleObj name="Image" r:id="rId5" imgW="4571280" imgH="1688760" progId="Photoshop.Image.13">
                    <p:embed/>
                    <p:pic>
                      <p:nvPicPr>
                        <p:cNvPr id="0" name=""/>
                        <p:cNvPicPr/>
                        <p:nvPr/>
                      </p:nvPicPr>
                      <p:blipFill>
                        <a:blip r:embed="rId6"/>
                        <a:stretch>
                          <a:fillRect/>
                        </a:stretch>
                      </p:blipFill>
                      <p:spPr>
                        <a:xfrm>
                          <a:off x="46915679" y="3349444"/>
                          <a:ext cx="5586150" cy="2063772"/>
                        </a:xfrm>
                        <a:prstGeom prst="rect">
                          <a:avLst/>
                        </a:prstGeom>
                      </p:spPr>
                    </p:pic>
                  </p:oleObj>
                </mc:Fallback>
              </mc:AlternateContent>
            </a:graphicData>
          </a:graphic>
        </p:graphicFrame>
        <p:pic>
          <p:nvPicPr>
            <p:cNvPr id="47" name="Picture 46"/>
            <p:cNvPicPr>
              <a:picLocks noChangeAspect="1"/>
            </p:cNvPicPr>
            <p:nvPr userDrawn="1"/>
          </p:nvPicPr>
          <p:blipFill>
            <a:blip r:embed="rId7"/>
            <a:stretch>
              <a:fillRect/>
            </a:stretch>
          </p:blipFill>
          <p:spPr>
            <a:xfrm>
              <a:off x="44621819" y="7740040"/>
              <a:ext cx="2969584" cy="1370577"/>
            </a:xfrm>
            <a:prstGeom prst="rect">
              <a:avLst/>
            </a:prstGeom>
            <a:ln>
              <a:noFill/>
            </a:ln>
          </p:spPr>
        </p:pic>
        <p:graphicFrame>
          <p:nvGraphicFramePr>
            <p:cNvPr id="48" name="Object 4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2119" name="Image" r:id="rId8" imgW="1574280" imgH="1053720" progId="Photoshop.Image.13">
                    <p:embed/>
                  </p:oleObj>
                </mc:Choice>
                <mc:Fallback>
                  <p:oleObj name="Image" r:id="rId8" imgW="1574280" imgH="1053720" progId="Photoshop.Image.13">
                    <p:embed/>
                    <p:pic>
                      <p:nvPicPr>
                        <p:cNvPr id="0" name=""/>
                        <p:cNvPicPr/>
                        <p:nvPr/>
                      </p:nvPicPr>
                      <p:blipFill>
                        <a:blip r:embed="rId9"/>
                        <a:stretch>
                          <a:fillRect/>
                        </a:stretch>
                      </p:blipFill>
                      <p:spPr>
                        <a:xfrm>
                          <a:off x="44629619" y="12347263"/>
                          <a:ext cx="1482266" cy="992162"/>
                        </a:xfrm>
                        <a:prstGeom prst="rect">
                          <a:avLst/>
                        </a:prstGeom>
                      </p:spPr>
                    </p:pic>
                  </p:oleObj>
                </mc:Fallback>
              </mc:AlternateContent>
            </a:graphicData>
          </a:graphic>
        </p:graphicFrame>
        <p:grpSp>
          <p:nvGrpSpPr>
            <p:cNvPr id="49" name="Group 48"/>
            <p:cNvGrpSpPr/>
            <p:nvPr userDrawn="1"/>
          </p:nvGrpSpPr>
          <p:grpSpPr>
            <a:xfrm>
              <a:off x="44487207" y="29414560"/>
              <a:ext cx="10354213" cy="1265612"/>
              <a:chOff x="44200453" y="28362386"/>
              <a:chExt cx="9771399" cy="1090622"/>
            </a:xfrm>
          </p:grpSpPr>
          <p:sp>
            <p:nvSpPr>
              <p:cNvPr id="51" name="Rounded Rectangle 5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Picture 7" descr="http://t2.gstatic.com/images?q=tbn:ANd9GcR4APHC6TT9w54M2zn_pvCiBxUNcspYPoVxirLRphBoJabfSvu7zw">
                <a:hlinkClick r:id="rId10"/>
              </p:cNvPr>
              <p:cNvPicPr>
                <a:picLocks noChangeAspect="1" noChangeArrowheads="1"/>
              </p:cNvPicPr>
              <p:nvPr userDrawn="1"/>
            </p:nvPicPr>
            <p:blipFill>
              <a:blip r:embed="rId11" cstate="print"/>
              <a:srcRect/>
              <a:stretch>
                <a:fillRect/>
              </a:stretch>
            </p:blipFill>
            <p:spPr bwMode="auto">
              <a:xfrm>
                <a:off x="44326393" y="28460718"/>
                <a:ext cx="914401" cy="914399"/>
              </a:xfrm>
              <a:prstGeom prst="rect">
                <a:avLst/>
              </a:prstGeom>
              <a:noFill/>
              <a:ln>
                <a:noFill/>
              </a:ln>
            </p:spPr>
          </p:pic>
          <p:sp>
            <p:nvSpPr>
              <p:cNvPr id="53" name="TextBox 52"/>
              <p:cNvSpPr txBox="1"/>
              <p:nvPr userDrawn="1"/>
            </p:nvSpPr>
            <p:spPr>
              <a:xfrm>
                <a:off x="45300663" y="28552305"/>
                <a:ext cx="8671189" cy="716099"/>
              </a:xfrm>
              <a:prstGeom prst="rect">
                <a:avLst/>
              </a:prstGeom>
              <a:noFill/>
              <a:ln>
                <a:noFill/>
              </a:ln>
            </p:spPr>
            <p:txBody>
              <a:bodyPr wrap="square" rtlCol="0">
                <a:spAutoFit/>
              </a:bodyPr>
              <a:lstStyle/>
              <a:p>
                <a:r>
                  <a:rPr lang="en-US" sz="2400" dirty="0">
                    <a:solidFill>
                      <a:schemeClr val="tx2"/>
                    </a:solidFill>
                    <a:latin typeface="Trebuchet MS" pitchFamily="34" charset="0"/>
                  </a:rPr>
                  <a:t>Student</a:t>
                </a:r>
                <a:r>
                  <a:rPr lang="en-US" sz="2400" baseline="0" dirty="0">
                    <a:solidFill>
                      <a:schemeClr val="tx2"/>
                    </a:solidFill>
                    <a:latin typeface="Trebuchet MS" pitchFamily="34" charset="0"/>
                  </a:rPr>
                  <a:t> discounts are available on our </a:t>
                </a:r>
                <a:r>
                  <a:rPr lang="en-US" sz="2400" baseline="0" dirty="0" err="1">
                    <a:solidFill>
                      <a:schemeClr val="tx2"/>
                    </a:solidFill>
                    <a:latin typeface="Trebuchet MS" pitchFamily="34" charset="0"/>
                  </a:rPr>
                  <a:t>Facebook</a:t>
                </a:r>
                <a:r>
                  <a:rPr lang="en-US" sz="2400" baseline="0" dirty="0">
                    <a:solidFill>
                      <a:schemeClr val="tx2"/>
                    </a:solidFill>
                    <a:latin typeface="Trebuchet MS" pitchFamily="34" charset="0"/>
                  </a:rPr>
                  <a:t> page.</a:t>
                </a:r>
                <a:br>
                  <a:rPr lang="en-US" sz="2400" baseline="0" dirty="0">
                    <a:solidFill>
                      <a:schemeClr val="tx2"/>
                    </a:solidFill>
                    <a:latin typeface="Trebuchet MS" pitchFamily="34" charset="0"/>
                  </a:rPr>
                </a:br>
                <a:r>
                  <a:rPr lang="en-US" sz="2400" baseline="0" dirty="0">
                    <a:solidFill>
                      <a:schemeClr val="tx2"/>
                    </a:solidFill>
                    <a:latin typeface="Trebuchet MS" pitchFamily="34" charset="0"/>
                  </a:rPr>
                  <a:t>Go to </a:t>
                </a:r>
                <a:r>
                  <a:rPr lang="en-US" sz="2400" u="sng" baseline="0" dirty="0">
                    <a:solidFill>
                      <a:schemeClr val="tx2"/>
                    </a:solidFill>
                    <a:latin typeface="Trebuchet MS" pitchFamily="34" charset="0"/>
                  </a:rPr>
                  <a:t>PosterPresentations.com</a:t>
                </a:r>
                <a:r>
                  <a:rPr lang="en-US" sz="2400" baseline="0" dirty="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50" name="TextBox 49"/>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a:solidFill>
                    <a:schemeClr val="bg1"/>
                  </a:solidFill>
                </a:rPr>
                <a:t>© 2013</a:t>
              </a:r>
              <a:r>
                <a:rPr lang="en-US" sz="2800" baseline="0" dirty="0">
                  <a:solidFill>
                    <a:schemeClr val="bg1"/>
                  </a:solidFill>
                </a:rPr>
                <a:t> </a:t>
              </a:r>
              <a:r>
                <a:rPr lang="en-US" sz="2800" dirty="0">
                  <a:solidFill>
                    <a:schemeClr val="bg1"/>
                  </a:solidFill>
                </a:rPr>
                <a:t>PosterPresentations.com</a:t>
              </a:r>
              <a:br>
                <a:rPr lang="en-US" sz="2800" dirty="0">
                  <a:solidFill>
                    <a:schemeClr val="bg1"/>
                  </a:solidFill>
                </a:rPr>
              </a:br>
              <a:r>
                <a:rPr lang="en-US" sz="2800" dirty="0">
                  <a:solidFill>
                    <a:schemeClr val="bg1"/>
                  </a:solidFill>
                </a:rPr>
                <a:t>    </a:t>
              </a:r>
              <a:r>
                <a:rPr lang="en-US" sz="2400" dirty="0">
                  <a:solidFill>
                    <a:schemeClr val="bg1"/>
                  </a:solidFill>
                </a:rPr>
                <a:t>2117 Fourth Street ,</a:t>
              </a:r>
              <a:r>
                <a:rPr lang="en-US" sz="2400" baseline="0" dirty="0">
                  <a:solidFill>
                    <a:schemeClr val="bg1"/>
                  </a:solidFill>
                </a:rPr>
                <a:t> Unit C        </a:t>
              </a:r>
            </a:p>
            <a:p>
              <a:pPr>
                <a:lnSpc>
                  <a:spcPts val="2600"/>
                </a:lnSpc>
              </a:pPr>
              <a:r>
                <a:rPr lang="en-US" sz="2400" baseline="0" dirty="0">
                  <a:solidFill>
                    <a:schemeClr val="bg1"/>
                  </a:solidFill>
                </a:rPr>
                <a:t>     Berkeley CA </a:t>
              </a:r>
              <a:r>
                <a:rPr lang="en-US" sz="2000" baseline="0" dirty="0">
                  <a:solidFill>
                    <a:schemeClr val="bg1"/>
                  </a:solidFill>
                </a:rPr>
                <a:t>94710</a:t>
              </a:r>
              <a:br>
                <a:rPr lang="en-US" sz="2400" baseline="0" dirty="0">
                  <a:solidFill>
                    <a:schemeClr val="bg1"/>
                  </a:solidFill>
                </a:rPr>
              </a:br>
              <a:r>
                <a:rPr lang="en-US" sz="2400" baseline="0" dirty="0">
                  <a:solidFill>
                    <a:schemeClr val="bg1"/>
                  </a:solidFill>
                </a:rPr>
                <a:t>    </a:t>
              </a:r>
              <a:r>
                <a:rPr lang="en-US" sz="2400" b="1" baseline="0" dirty="0">
                  <a:solidFill>
                    <a:srgbClr val="FFFF00"/>
                  </a:solidFill>
                </a:rPr>
                <a:t>posterpresenter@gmail.com</a:t>
              </a:r>
              <a:endParaRPr lang="en-US" sz="2800" b="1" dirty="0">
                <a:solidFill>
                  <a:srgbClr val="FFFF00"/>
                </a:solidFill>
              </a:endParaRPr>
            </a:p>
          </p:txBody>
        </p:sp>
      </p:grpSp>
      <p:grpSp>
        <p:nvGrpSpPr>
          <p:cNvPr id="54" name="Group 53"/>
          <p:cNvGrpSpPr/>
          <p:nvPr userDrawn="1"/>
        </p:nvGrpSpPr>
        <p:grpSpPr>
          <a:xfrm>
            <a:off x="-11225189" y="-1"/>
            <a:ext cx="11018865" cy="32918401"/>
            <a:chOff x="-11225189" y="-1"/>
            <a:chExt cx="11018865" cy="32918401"/>
          </a:xfrm>
        </p:grpSpPr>
        <p:sp>
          <p:nvSpPr>
            <p:cNvPr id="55" name="Rectangle 54"/>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a:solidFill>
                    <a:srgbClr val="FF0000"/>
                  </a:solidFill>
                  <a:latin typeface="Trebuchet MS" pitchFamily="34" charset="0"/>
                </a:rPr>
                <a:t>(—THIS SIDEBAR DOES NOT PRINT—)</a:t>
              </a:r>
              <a:endParaRPr lang="en-US" sz="3200" b="1" spc="600" dirty="0">
                <a:solidFill>
                  <a:schemeClr val="bg1"/>
                </a:solidFill>
                <a:latin typeface="Trebuchet MS" pitchFamily="34" charset="0"/>
              </a:endParaRPr>
            </a:p>
            <a:p>
              <a:pPr algn="ctr"/>
              <a:r>
                <a:rPr lang="en-US" sz="4000" b="1" spc="600" dirty="0">
                  <a:solidFill>
                    <a:schemeClr val="bg1"/>
                  </a:solidFill>
                  <a:latin typeface="Trebuchet MS" pitchFamily="34" charset="0"/>
                </a:rPr>
                <a:t>DESIGN</a:t>
              </a:r>
              <a:r>
                <a:rPr lang="en-US" sz="4000" b="1" spc="600" baseline="0" dirty="0">
                  <a:solidFill>
                    <a:schemeClr val="bg1"/>
                  </a:solidFill>
                  <a:latin typeface="Trebuchet MS" pitchFamily="34" charset="0"/>
                </a:rPr>
                <a:t> </a:t>
              </a:r>
              <a:r>
                <a:rPr lang="en-US" sz="4000" b="1" spc="600" dirty="0">
                  <a:solidFill>
                    <a:schemeClr val="bg1"/>
                  </a:solidFill>
                  <a:latin typeface="Trebuchet MS" pitchFamily="34" charset="0"/>
                </a:rPr>
                <a:t>GUIDE</a:t>
              </a:r>
            </a:p>
            <a:p>
              <a:pPr algn="ctr"/>
              <a:endParaRPr lang="en-US" sz="2800" b="1" dirty="0">
                <a:latin typeface="Trebuchet MS" pitchFamily="34" charset="0"/>
              </a:endParaRPr>
            </a:p>
            <a:p>
              <a:pPr defTabSz="3765639"/>
              <a:r>
                <a:rPr lang="en-US" sz="2800" i="0" dirty="0">
                  <a:latin typeface="Trebuchet MS" pitchFamily="34" charset="0"/>
                </a:rPr>
                <a:t>This PowerPoint</a:t>
              </a:r>
              <a:r>
                <a:rPr lang="en-US" sz="2800" i="0" baseline="0" dirty="0">
                  <a:latin typeface="Trebuchet MS" pitchFamily="34" charset="0"/>
                </a:rPr>
                <a:t> </a:t>
              </a:r>
              <a:r>
                <a:rPr lang="en-US" sz="2800" i="0" dirty="0">
                  <a:latin typeface="Trebuchet MS" pitchFamily="34" charset="0"/>
                </a:rPr>
                <a:t>2007 template produces</a:t>
              </a:r>
              <a:r>
                <a:rPr lang="en-US" sz="2800" i="0" baseline="0" dirty="0">
                  <a:latin typeface="Trebuchet MS" pitchFamily="34" charset="0"/>
                </a:rPr>
                <a:t> </a:t>
              </a:r>
              <a:r>
                <a:rPr lang="en-US" sz="2800" i="0" dirty="0">
                  <a:latin typeface="Trebuchet MS" pitchFamily="34" charset="0"/>
                </a:rPr>
                <a:t>a 36”x48” presentation poster. </a:t>
              </a:r>
              <a:r>
                <a:rPr lang="en-US" sz="2800" dirty="0">
                  <a:latin typeface="Trebuchet MS" pitchFamily="34" charset="0"/>
                </a:rPr>
                <a:t>You</a:t>
              </a:r>
              <a:r>
                <a:rPr lang="en-US" sz="2800" baseline="0" dirty="0">
                  <a:latin typeface="Trebuchet MS" pitchFamily="34" charset="0"/>
                </a:rPr>
                <a:t> can u</a:t>
              </a:r>
              <a:r>
                <a:rPr lang="en-US" sz="2800" dirty="0">
                  <a:latin typeface="Trebuchet MS" pitchFamily="34" charset="0"/>
                </a:rPr>
                <a:t>se</a:t>
              </a:r>
              <a:r>
                <a:rPr lang="en-US" sz="2800" baseline="0" dirty="0">
                  <a:latin typeface="Trebuchet MS" pitchFamily="34" charset="0"/>
                </a:rPr>
                <a:t> it to create your research poster and </a:t>
              </a:r>
              <a:r>
                <a:rPr lang="en-US" sz="2800" dirty="0">
                  <a:latin typeface="Trebuchet MS" pitchFamily="34" charset="0"/>
                </a:rPr>
                <a:t>save valuable time placing titles, subtitles,</a:t>
              </a:r>
              <a:r>
                <a:rPr lang="en-US" sz="2800" baseline="0" dirty="0">
                  <a:latin typeface="Trebuchet MS" pitchFamily="34" charset="0"/>
                </a:rPr>
                <a:t> text, and graphics</a:t>
              </a:r>
              <a:r>
                <a:rPr lang="en-US" sz="2800" dirty="0">
                  <a:latin typeface="Trebuchet MS" pitchFamily="34" charset="0"/>
                </a:rPr>
                <a:t>. </a:t>
              </a:r>
            </a:p>
            <a:p>
              <a:pPr defTabSz="3765639"/>
              <a:endParaRPr lang="en-US" sz="2800" dirty="0">
                <a:latin typeface="Trebuchet MS" pitchFamily="34" charset="0"/>
              </a:endParaRPr>
            </a:p>
            <a:p>
              <a:pPr defTabSz="4389219"/>
              <a:r>
                <a:rPr lang="en-US" sz="2800" dirty="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a:solidFill>
                    <a:srgbClr val="FFC000"/>
                  </a:solidFill>
                  <a:latin typeface="Trebuchet MS" pitchFamily="34" charset="0"/>
                </a:rPr>
                <a:t>PosterPresentations.com</a:t>
              </a:r>
              <a:r>
                <a:rPr lang="en-US" sz="2800" b="1" dirty="0">
                  <a:solidFill>
                    <a:schemeClr val="bg1"/>
                  </a:solidFill>
                  <a:latin typeface="Trebuchet MS" pitchFamily="34" charset="0"/>
                </a:rPr>
                <a:t> </a:t>
              </a:r>
              <a:r>
                <a:rPr lang="en-US" sz="2800" dirty="0">
                  <a:solidFill>
                    <a:schemeClr val="bg1"/>
                  </a:solidFill>
                  <a:latin typeface="Trebuchet MS" pitchFamily="34" charset="0"/>
                </a:rPr>
                <a:t>and click on HELP DESK.</a:t>
              </a:r>
            </a:p>
            <a:p>
              <a:pPr defTabSz="4389219"/>
              <a:endParaRPr lang="en-US" sz="2800" dirty="0">
                <a:latin typeface="Trebuchet MS" pitchFamily="34" charset="0"/>
              </a:endParaRPr>
            </a:p>
            <a:p>
              <a:pPr defTabSz="4389219"/>
              <a:r>
                <a:rPr lang="en-US" sz="2800" dirty="0">
                  <a:solidFill>
                    <a:schemeClr val="bg1"/>
                  </a:solidFill>
                  <a:latin typeface="Trebuchet MS" pitchFamily="34" charset="0"/>
                </a:rPr>
                <a:t>When</a:t>
              </a:r>
              <a:r>
                <a:rPr lang="en-US" sz="2800" baseline="0" dirty="0">
                  <a:solidFill>
                    <a:schemeClr val="bg1"/>
                  </a:solidFill>
                  <a:latin typeface="Trebuchet MS" pitchFamily="34" charset="0"/>
                </a:rPr>
                <a:t> you are ready to print your poster</a:t>
              </a:r>
              <a:r>
                <a:rPr lang="en-US" sz="2800" dirty="0">
                  <a:solidFill>
                    <a:schemeClr val="bg1"/>
                  </a:solidFill>
                  <a:latin typeface="Trebuchet MS" pitchFamily="34" charset="0"/>
                </a:rPr>
                <a:t>,</a:t>
              </a:r>
              <a:r>
                <a:rPr lang="en-US" sz="2800" baseline="0" dirty="0">
                  <a:solidFill>
                    <a:schemeClr val="bg1"/>
                  </a:solidFill>
                  <a:latin typeface="Trebuchet MS" pitchFamily="34" charset="0"/>
                </a:rPr>
                <a:t> go online to </a:t>
              </a:r>
              <a:r>
                <a:rPr lang="en-US" sz="2800" b="0" dirty="0">
                  <a:solidFill>
                    <a:schemeClr val="bg1"/>
                  </a:solidFill>
                  <a:latin typeface="Trebuchet MS" pitchFamily="34" charset="0"/>
                </a:rPr>
                <a:t>PosterPresentations.com</a:t>
              </a:r>
              <a:br>
                <a:rPr lang="en-US" sz="2800" dirty="0">
                  <a:solidFill>
                    <a:schemeClr val="bg1"/>
                  </a:solidFill>
                  <a:latin typeface="Trebuchet MS" pitchFamily="34" charset="0"/>
                </a:rPr>
              </a:br>
              <a:endParaRPr lang="en-US" sz="2800" dirty="0">
                <a:solidFill>
                  <a:schemeClr val="bg1"/>
                </a:solidFill>
                <a:latin typeface="Trebuchet MS" pitchFamily="34" charset="0"/>
              </a:endParaRPr>
            </a:p>
            <a:p>
              <a:pPr algn="l" defTabSz="3765639"/>
              <a:r>
                <a:rPr lang="en-US" sz="2800" b="0" dirty="0">
                  <a:solidFill>
                    <a:schemeClr val="bg1"/>
                  </a:solidFill>
                  <a:latin typeface="Trebuchet MS" pitchFamily="34" charset="0"/>
                </a:rPr>
                <a:t>Need</a:t>
              </a:r>
              <a:r>
                <a:rPr lang="en-US" sz="2800" b="0" baseline="0" dirty="0">
                  <a:solidFill>
                    <a:schemeClr val="bg1"/>
                  </a:solidFill>
                  <a:latin typeface="Trebuchet MS" pitchFamily="34" charset="0"/>
                </a:rPr>
                <a:t> assistance? Call us at </a:t>
              </a:r>
              <a:r>
                <a:rPr lang="en-US" sz="2800" b="0" dirty="0">
                  <a:solidFill>
                    <a:srgbClr val="FFC000"/>
                  </a:solidFill>
                  <a:latin typeface="Trebuchet MS" pitchFamily="34" charset="0"/>
                </a:rPr>
                <a:t>1.510.649.3001</a:t>
              </a:r>
            </a:p>
            <a:p>
              <a:pPr algn="l" defTabSz="3765639"/>
              <a:endParaRPr lang="en-US" sz="3600" b="1" dirty="0">
                <a:solidFill>
                  <a:srgbClr val="FFFF00"/>
                </a:solidFill>
                <a:latin typeface="Trebuchet MS" pitchFamily="34" charset="0"/>
              </a:endParaRPr>
            </a:p>
            <a:p>
              <a:pPr algn="ctr"/>
              <a:endParaRPr lang="en-US" sz="2400" b="1" dirty="0">
                <a:solidFill>
                  <a:schemeClr val="bg1"/>
                </a:solidFill>
                <a:latin typeface="Trebuchet MS" pitchFamily="34" charset="0"/>
              </a:endParaRPr>
            </a:p>
            <a:p>
              <a:pPr algn="ctr"/>
              <a:r>
                <a:rPr lang="en-US" sz="4000" b="1" spc="600" dirty="0">
                  <a:solidFill>
                    <a:schemeClr val="bg1"/>
                  </a:solidFill>
                  <a:latin typeface="Trebuchet MS" pitchFamily="34" charset="0"/>
                </a:rPr>
                <a:t>QUICK START</a:t>
              </a:r>
            </a:p>
            <a:p>
              <a:pPr algn="ctr"/>
              <a:endParaRPr lang="en-US" sz="3200" b="1"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Zoom in and out</a:t>
              </a:r>
            </a:p>
            <a:p>
              <a:pPr marL="1892300" indent="-1892300" algn="l" defTabSz="850900"/>
              <a:r>
                <a:rPr lang="en-US" sz="2400" b="0" baseline="0" dirty="0">
                  <a:solidFill>
                    <a:schemeClr val="bg1"/>
                  </a:solidFill>
                  <a:latin typeface="Trebuchet MS" pitchFamily="34" charset="0"/>
                </a:rPr>
                <a:t>	</a:t>
              </a:r>
              <a:r>
                <a:rPr lang="en-US" sz="2400" b="0" baseline="0" dirty="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a:solidFill>
                    <a:schemeClr val="bg1">
                      <a:lumMod val="75000"/>
                    </a:schemeClr>
                  </a:solidFill>
                  <a:latin typeface="Trebuchet MS" pitchFamily="34" charset="0"/>
                </a:rPr>
                <a:t>	</a:t>
              </a:r>
              <a:r>
                <a:rPr lang="en-US" sz="2400" b="0" baseline="0" dirty="0">
                  <a:solidFill>
                    <a:schemeClr val="bg1">
                      <a:lumMod val="75000"/>
                    </a:schemeClr>
                  </a:solidFill>
                  <a:latin typeface="Trebuchet MS" pitchFamily="34" charset="0"/>
                </a:rPr>
                <a:t>Go to VIEW &gt; ZOOM.</a:t>
              </a:r>
            </a:p>
            <a:p>
              <a:pPr algn="l"/>
              <a:endParaRPr lang="en-US" sz="2800" b="0"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Title, Authors, and Affiliations</a:t>
              </a:r>
            </a:p>
            <a:p>
              <a:pPr algn="l"/>
              <a:r>
                <a:rPr lang="en-US" sz="2400" b="0" baseline="0" dirty="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a:solidFill>
                  <a:schemeClr val="bg1">
                    <a:lumMod val="75000"/>
                  </a:schemeClr>
                </a:solidFill>
                <a:latin typeface="Trebuchet MS" pitchFamily="34" charset="0"/>
              </a:endParaRPr>
            </a:p>
            <a:p>
              <a:pPr algn="l"/>
              <a:r>
                <a:rPr lang="en-US" sz="2400" b="1" spc="300" baseline="0" dirty="0">
                  <a:solidFill>
                    <a:srgbClr val="FFC000"/>
                  </a:solidFill>
                  <a:latin typeface="Trebuchet MS" pitchFamily="34" charset="0"/>
                </a:rPr>
                <a:t>TIP</a:t>
              </a:r>
              <a:r>
                <a:rPr lang="en-US" sz="2400" b="1" baseline="0" dirty="0">
                  <a:solidFill>
                    <a:srgbClr val="FFC000"/>
                  </a:solidFill>
                  <a:latin typeface="Trebuchet MS" pitchFamily="34" charset="0"/>
                </a:rPr>
                <a:t>: </a:t>
              </a:r>
              <a:r>
                <a:rPr lang="en-US" sz="2400" b="0" baseline="0" dirty="0">
                  <a:solidFill>
                    <a:schemeClr val="bg1">
                      <a:lumMod val="75000"/>
                    </a:schemeClr>
                  </a:solidFill>
                  <a:latin typeface="Trebuchet MS" pitchFamily="34" charset="0"/>
                </a:rPr>
                <a:t>The font size of your title should be bigger than your name(s) and institution name(s).</a:t>
              </a:r>
            </a:p>
            <a:p>
              <a:pPr algn="l"/>
              <a:br>
                <a:rPr lang="en-US" sz="2800" b="1" baseline="0" dirty="0">
                  <a:solidFill>
                    <a:schemeClr val="bg1"/>
                  </a:solidFill>
                  <a:latin typeface="Trebuchet MS" pitchFamily="34" charset="0"/>
                </a:rPr>
              </a:br>
              <a:endParaRPr lang="en-US" sz="2800" b="1" dirty="0">
                <a:solidFill>
                  <a:schemeClr val="bg1"/>
                </a:solidFill>
                <a:latin typeface="Trebuchet MS" pitchFamily="34" charset="0"/>
              </a:endParaRPr>
            </a:p>
            <a:p>
              <a:pPr algn="ctr"/>
              <a:endParaRPr lang="en-US" sz="2800" b="1" dirty="0">
                <a:solidFill>
                  <a:srgbClr val="FFC000"/>
                </a:solidFill>
                <a:latin typeface="Trebuchet MS" pitchFamily="34" charset="0"/>
              </a:endParaRPr>
            </a:p>
            <a:p>
              <a:pPr algn="ctr"/>
              <a:endParaRPr lang="en-US" sz="2800" b="1" dirty="0">
                <a:solidFill>
                  <a:srgbClr val="FFC000"/>
                </a:solidFill>
                <a:latin typeface="Trebuchet MS" pitchFamily="34" charset="0"/>
              </a:endParaRPr>
            </a:p>
            <a:p>
              <a:pPr algn="ctr"/>
              <a:r>
                <a:rPr lang="en-US" sz="3200" b="1" dirty="0">
                  <a:solidFill>
                    <a:srgbClr val="FFC000"/>
                  </a:solidFill>
                  <a:latin typeface="Trebuchet MS" pitchFamily="34" charset="0"/>
                </a:rPr>
                <a:t>Adding Logos</a:t>
              </a:r>
              <a:r>
                <a:rPr lang="en-US" sz="3200" b="1" baseline="0" dirty="0">
                  <a:solidFill>
                    <a:srgbClr val="FFC000"/>
                  </a:solidFill>
                  <a:latin typeface="Trebuchet MS" pitchFamily="34" charset="0"/>
                </a:rPr>
                <a:t> / Seals</a:t>
              </a:r>
            </a:p>
            <a:p>
              <a:pPr algn="l"/>
              <a:r>
                <a:rPr lang="en-US" sz="24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a:solidFill>
                  <a:schemeClr val="bg1">
                    <a:lumMod val="75000"/>
                  </a:schemeClr>
                </a:solidFill>
                <a:latin typeface="Trebuchet MS" pitchFamily="34" charset="0"/>
              </a:endParaRPr>
            </a:p>
            <a:p>
              <a:pPr algn="l"/>
              <a:r>
                <a:rPr lang="en-US" sz="2400" b="1" spc="300" baseline="0" dirty="0">
                  <a:solidFill>
                    <a:srgbClr val="FFC000"/>
                  </a:solidFill>
                  <a:latin typeface="Trebuchet MS" pitchFamily="34" charset="0"/>
                </a:rPr>
                <a:t>TIP:</a:t>
              </a:r>
              <a:r>
                <a:rPr lang="en-US" sz="2400" b="1" spc="0" baseline="0" dirty="0">
                  <a:solidFill>
                    <a:srgbClr val="FFC000"/>
                  </a:solidFill>
                  <a:latin typeface="Trebuchet MS" pitchFamily="34" charset="0"/>
                </a:rPr>
                <a:t> </a:t>
              </a:r>
              <a:r>
                <a:rPr lang="en-US" sz="2400" b="0" baseline="0" dirty="0">
                  <a:solidFill>
                    <a:schemeClr val="bg1">
                      <a:lumMod val="75000"/>
                    </a:schemeClr>
                  </a:solidFill>
                  <a:latin typeface="Trebuchet MS" pitchFamily="34" charset="0"/>
                </a:rPr>
                <a:t>See if your school’s logo is available on our free poster templates page.</a:t>
              </a:r>
            </a:p>
            <a:p>
              <a:pPr algn="l"/>
              <a:endParaRPr lang="en-US" sz="2400" b="0" baseline="0" dirty="0">
                <a:latin typeface="Trebuchet MS" pitchFamily="34" charset="0"/>
              </a:endParaRPr>
            </a:p>
            <a:p>
              <a:pPr algn="ctr"/>
              <a:r>
                <a:rPr lang="en-US" sz="3200" b="1" baseline="0" dirty="0">
                  <a:solidFill>
                    <a:srgbClr val="FFC000"/>
                  </a:solidFill>
                  <a:latin typeface="Trebuchet MS" pitchFamily="34" charset="0"/>
                </a:rPr>
                <a:t>Photographs / Graphics</a:t>
              </a:r>
            </a:p>
            <a:p>
              <a:pPr algn="l" defTabSz="977900"/>
              <a:r>
                <a:rPr lang="en-US" sz="24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a:solidFill>
                    <a:schemeClr val="bg1">
                      <a:lumMod val="75000"/>
                    </a:schemeClr>
                  </a:solidFill>
                  <a:latin typeface="Trebuchet MS" pitchFamily="34" charset="0"/>
                </a:rPr>
                <a:t>disproportionally.</a:t>
              </a:r>
            </a:p>
            <a:p>
              <a:pPr algn="l" defTabSz="977900"/>
              <a:endParaRPr lang="en-US" sz="2400" b="0" baseline="0" dirty="0">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r>
                <a:rPr lang="en-US" sz="3200" b="1" baseline="0" dirty="0">
                  <a:solidFill>
                    <a:srgbClr val="FFC000"/>
                  </a:solidFill>
                  <a:latin typeface="Trebuchet MS" pitchFamily="34" charset="0"/>
                </a:rPr>
                <a:t>Image Quality Check</a:t>
              </a:r>
            </a:p>
            <a:p>
              <a:pPr lvl="0" algn="l" defTabSz="977900"/>
              <a:r>
                <a:rPr lang="en-US" sz="2400" b="0" baseline="0" dirty="0">
                  <a:solidFill>
                    <a:schemeClr val="bg1">
                      <a:lumMod val="75000"/>
                    </a:schemeClr>
                  </a:solidFill>
                  <a:latin typeface="Trebuchet MS" pitchFamily="34" charset="0"/>
                </a:rPr>
                <a:t>Zoom in and look at your images at 100% magnification. If they look good they will print well. </a:t>
              </a:r>
              <a:endParaRPr lang="en-US" sz="2800" b="0" dirty="0">
                <a:latin typeface="Trebuchet MS" pitchFamily="34" charset="0"/>
              </a:endParaRPr>
            </a:p>
          </p:txBody>
        </p:sp>
        <p:cxnSp>
          <p:nvCxnSpPr>
            <p:cNvPr id="56" name="Straight Connector 55"/>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7" name="Picture 56"/>
            <p:cNvPicPr>
              <a:picLocks noChangeAspect="1"/>
            </p:cNvPicPr>
            <p:nvPr userDrawn="1"/>
          </p:nvPicPr>
          <p:blipFill>
            <a:blip r:embed="rId12"/>
            <a:stretch>
              <a:fillRect/>
            </a:stretch>
          </p:blipFill>
          <p:spPr>
            <a:xfrm>
              <a:off x="-10740740" y="10261718"/>
              <a:ext cx="1597666" cy="1201935"/>
            </a:xfrm>
            <a:prstGeom prst="rect">
              <a:avLst/>
            </a:prstGeom>
          </p:spPr>
        </p:pic>
        <p:pic>
          <p:nvPicPr>
            <p:cNvPr id="58" name="Picture 57"/>
            <p:cNvPicPr>
              <a:picLocks noChangeAspect="1"/>
            </p:cNvPicPr>
            <p:nvPr userDrawn="1"/>
          </p:nvPicPr>
          <p:blipFill>
            <a:blip r:embed="rId13"/>
            <a:stretch>
              <a:fillRect/>
            </a:stretch>
          </p:blipFill>
          <p:spPr>
            <a:xfrm>
              <a:off x="-10732765" y="15696927"/>
              <a:ext cx="9986808" cy="1053596"/>
            </a:xfrm>
            <a:prstGeom prst="rect">
              <a:avLst/>
            </a:prstGeom>
          </p:spPr>
        </p:pic>
        <p:grpSp>
          <p:nvGrpSpPr>
            <p:cNvPr id="59" name="Group 58"/>
            <p:cNvGrpSpPr/>
            <p:nvPr userDrawn="1"/>
          </p:nvGrpSpPr>
          <p:grpSpPr>
            <a:xfrm>
              <a:off x="-9744993" y="23540957"/>
              <a:ext cx="7531182" cy="2120439"/>
              <a:chOff x="-4470427" y="11016658"/>
              <a:chExt cx="3470785" cy="974220"/>
            </a:xfrm>
          </p:grpSpPr>
          <p:grpSp>
            <p:nvGrpSpPr>
              <p:cNvPr id="65" name="Group 64"/>
              <p:cNvGrpSpPr/>
              <p:nvPr userDrawn="1"/>
            </p:nvGrpSpPr>
            <p:grpSpPr>
              <a:xfrm>
                <a:off x="-2783495" y="11060886"/>
                <a:ext cx="624431" cy="893535"/>
                <a:chOff x="-3958697" y="11117435"/>
                <a:chExt cx="779338" cy="1280430"/>
              </a:xfrm>
            </p:grpSpPr>
            <p:pic>
              <p:nvPicPr>
                <p:cNvPr id="71" name="Picture 70"/>
                <p:cNvPicPr>
                  <a:picLocks noChangeAspect="1"/>
                </p:cNvPicPr>
                <p:nvPr userDrawn="1"/>
              </p:nvPicPr>
              <p:blipFill>
                <a:blip r:embed="rId14"/>
                <a:stretch>
                  <a:fillRect/>
                </a:stretch>
              </p:blipFill>
              <p:spPr>
                <a:xfrm>
                  <a:off x="-3948160" y="11117435"/>
                  <a:ext cx="768801" cy="1090857"/>
                </a:xfrm>
                <a:prstGeom prst="rect">
                  <a:avLst/>
                </a:prstGeom>
              </p:spPr>
            </p:pic>
            <p:sp>
              <p:nvSpPr>
                <p:cNvPr id="72" name="TextBox 71"/>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a:solidFill>
                        <a:schemeClr val="tx1"/>
                      </a:solidFill>
                    </a:rPr>
                    <a:t>ORIGINAL</a:t>
                  </a:r>
                </a:p>
              </p:txBody>
            </p:sp>
          </p:grpSp>
          <p:grpSp>
            <p:nvGrpSpPr>
              <p:cNvPr id="66" name="Group 65"/>
              <p:cNvGrpSpPr/>
              <p:nvPr userDrawn="1"/>
            </p:nvGrpSpPr>
            <p:grpSpPr>
              <a:xfrm>
                <a:off x="-2033159" y="11060889"/>
                <a:ext cx="1033517" cy="893529"/>
                <a:chOff x="-2921738" y="11200127"/>
                <a:chExt cx="1420279" cy="1227904"/>
              </a:xfrm>
            </p:grpSpPr>
            <p:pic>
              <p:nvPicPr>
                <p:cNvPr id="69" name="Picture 68"/>
                <p:cNvPicPr>
                  <a:picLocks noChangeAspect="1"/>
                </p:cNvPicPr>
                <p:nvPr userDrawn="1"/>
              </p:nvPicPr>
              <p:blipFill>
                <a:blip r:embed="rId14"/>
                <a:stretch>
                  <a:fillRect/>
                </a:stretch>
              </p:blipFill>
              <p:spPr>
                <a:xfrm>
                  <a:off x="-2921738" y="11200127"/>
                  <a:ext cx="1420279" cy="1029694"/>
                </a:xfrm>
                <a:prstGeom prst="rect">
                  <a:avLst/>
                </a:prstGeom>
              </p:spPr>
            </p:pic>
            <p:sp>
              <p:nvSpPr>
                <p:cNvPr id="70" name="TextBox 69"/>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a:solidFill>
                        <a:schemeClr val="bg1"/>
                      </a:solidFill>
                    </a:rPr>
                    <a:t>DISTORTED</a:t>
                  </a:r>
                  <a:endParaRPr lang="en-US" sz="700" b="1" dirty="0">
                    <a:solidFill>
                      <a:schemeClr val="bg1"/>
                    </a:solidFill>
                  </a:endParaRPr>
                </a:p>
              </p:txBody>
            </p:sp>
          </p:grpSp>
          <p:pic>
            <p:nvPicPr>
              <p:cNvPr id="67" name="Picture 66"/>
              <p:cNvPicPr>
                <a:picLocks noChangeAspect="1"/>
              </p:cNvPicPr>
              <p:nvPr userDrawn="1"/>
            </p:nvPicPr>
            <p:blipFill>
              <a:blip r:embed="rId15"/>
              <a:stretch>
                <a:fillRect/>
              </a:stretch>
            </p:blipFill>
            <p:spPr>
              <a:xfrm>
                <a:off x="-4470427" y="11016658"/>
                <a:ext cx="1098742" cy="847761"/>
              </a:xfrm>
              <a:prstGeom prst="rect">
                <a:avLst/>
              </a:prstGeom>
            </p:spPr>
          </p:pic>
          <p:sp>
            <p:nvSpPr>
              <p:cNvPr id="68" name="TextBox 67"/>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a:solidFill>
                      <a:schemeClr val="bg1"/>
                    </a:solidFill>
                  </a:rPr>
                  <a:t>Corner</a:t>
                </a:r>
                <a:r>
                  <a:rPr lang="en-US" sz="1600" baseline="0" dirty="0">
                    <a:solidFill>
                      <a:schemeClr val="bg1"/>
                    </a:solidFill>
                  </a:rPr>
                  <a:t> handles</a:t>
                </a:r>
                <a:endParaRPr lang="en-US" sz="1600" dirty="0">
                  <a:solidFill>
                    <a:schemeClr val="bg1"/>
                  </a:solidFill>
                </a:endParaRPr>
              </a:p>
            </p:txBody>
          </p:sp>
        </p:grpSp>
        <p:grpSp>
          <p:nvGrpSpPr>
            <p:cNvPr id="60" name="Group 59"/>
            <p:cNvGrpSpPr/>
            <p:nvPr userDrawn="1"/>
          </p:nvGrpSpPr>
          <p:grpSpPr>
            <a:xfrm>
              <a:off x="-10398793" y="27751410"/>
              <a:ext cx="9323012" cy="2453251"/>
              <a:chOff x="-4754996" y="12734136"/>
              <a:chExt cx="4296559" cy="1127128"/>
            </a:xfrm>
          </p:grpSpPr>
          <p:graphicFrame>
            <p:nvGraphicFramePr>
              <p:cNvPr id="61" name="Object 60"/>
              <p:cNvGraphicFramePr>
                <a:graphicFrameLocks noChangeAspect="1"/>
              </p:cNvGraphicFramePr>
              <p:nvPr userDrawn="1">
                <p:extLst>
                  <p:ext uri="{D42A27DB-BD31-4B8C-83A1-F6EECF244321}">
                    <p14:modId xmlns:p14="http://schemas.microsoft.com/office/powerpoint/2010/main" val="1199812768"/>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2120" name="Image" r:id="rId16" imgW="1828440" imgH="1117440" progId="Photoshop.Image.13">
                      <p:embed/>
                    </p:oleObj>
                  </mc:Choice>
                  <mc:Fallback>
                    <p:oleObj name="Image" r:id="rId16" imgW="1828440" imgH="1117440" progId="Photoshop.Image.13">
                      <p:embed/>
                      <p:pic>
                        <p:nvPicPr>
                          <p:cNvPr id="0" name=""/>
                          <p:cNvPicPr/>
                          <p:nvPr/>
                        </p:nvPicPr>
                        <p:blipFill>
                          <a:blip r:embed="rId17"/>
                          <a:stretch>
                            <a:fillRect/>
                          </a:stretch>
                        </p:blipFill>
                        <p:spPr>
                          <a:xfrm>
                            <a:off x="-4533347" y="12734142"/>
                            <a:ext cx="1828800" cy="1117600"/>
                          </a:xfrm>
                          <a:prstGeom prst="rect">
                            <a:avLst/>
                          </a:prstGeom>
                        </p:spPr>
                      </p:pic>
                    </p:oleObj>
                  </mc:Fallback>
                </mc:AlternateContent>
              </a:graphicData>
            </a:graphic>
          </p:graphicFrame>
          <p:graphicFrame>
            <p:nvGraphicFramePr>
              <p:cNvPr id="62" name="Object 61"/>
              <p:cNvGraphicFramePr>
                <a:graphicFrameLocks noChangeAspect="1"/>
              </p:cNvGraphicFramePr>
              <p:nvPr userDrawn="1">
                <p:extLst>
                  <p:ext uri="{D42A27DB-BD31-4B8C-83A1-F6EECF244321}">
                    <p14:modId xmlns:p14="http://schemas.microsoft.com/office/powerpoint/2010/main" val="4096349677"/>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2121" name="Image" r:id="rId18" imgW="1828440" imgH="1117440" progId="Photoshop.Image.13">
                      <p:embed/>
                    </p:oleObj>
                  </mc:Choice>
                  <mc:Fallback>
                    <p:oleObj name="Image" r:id="rId18" imgW="1828440" imgH="1117440" progId="Photoshop.Image.13">
                      <p:embed/>
                      <p:pic>
                        <p:nvPicPr>
                          <p:cNvPr id="0" name=""/>
                          <p:cNvPicPr/>
                          <p:nvPr/>
                        </p:nvPicPr>
                        <p:blipFill>
                          <a:blip r:embed="rId19"/>
                          <a:stretch>
                            <a:fillRect/>
                          </a:stretch>
                        </p:blipFill>
                        <p:spPr>
                          <a:xfrm>
                            <a:off x="-2456641" y="12737835"/>
                            <a:ext cx="1828800" cy="1117600"/>
                          </a:xfrm>
                          <a:prstGeom prst="rect">
                            <a:avLst/>
                          </a:prstGeom>
                        </p:spPr>
                      </p:pic>
                    </p:oleObj>
                  </mc:Fallback>
                </mc:AlternateContent>
              </a:graphicData>
            </a:graphic>
          </p:graphicFrame>
          <p:sp>
            <p:nvSpPr>
              <p:cNvPr id="63" name="TextBox 62"/>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a:solidFill>
                      <a:srgbClr val="92D050"/>
                    </a:solidFill>
                  </a:rPr>
                  <a:t>Good</a:t>
                </a:r>
                <a:r>
                  <a:rPr lang="en-US" sz="1600" baseline="0" dirty="0">
                    <a:solidFill>
                      <a:srgbClr val="92D050"/>
                    </a:solidFill>
                  </a:rPr>
                  <a:t> </a:t>
                </a:r>
                <a:r>
                  <a:rPr lang="en-US" sz="1600" baseline="0" dirty="0">
                    <a:solidFill>
                      <a:schemeClr val="bg1"/>
                    </a:solidFill>
                  </a:rPr>
                  <a:t>printing quality</a:t>
                </a:r>
                <a:endParaRPr lang="en-US" sz="1600" dirty="0">
                  <a:solidFill>
                    <a:schemeClr val="bg1"/>
                  </a:solidFill>
                </a:endParaRPr>
              </a:p>
            </p:txBody>
          </p:sp>
          <p:sp>
            <p:nvSpPr>
              <p:cNvPr id="64" name="TextBox 63"/>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a:solidFill>
                      <a:srgbClr val="FF0000"/>
                    </a:solidFill>
                  </a:rPr>
                  <a:t>Bad </a:t>
                </a:r>
                <a:r>
                  <a:rPr lang="en-US" sz="1600" dirty="0">
                    <a:solidFill>
                      <a:schemeClr val="bg1"/>
                    </a:solidFill>
                  </a:rPr>
                  <a:t>printing quality</a:t>
                </a:r>
              </a:p>
            </p:txBody>
          </p:sp>
        </p:grpSp>
      </p:grpSp>
    </p:spTree>
  </p:cSld>
  <p:clrMap bg1="lt1" tx1="dk1" bg2="lt2" tx2="dk2" accent1="accent1" accent2="accent2" accent3="accent3" accent4="accent4" accent5="accent5" accent6="accent6" hlink="hlink" folHlink="folHlink"/>
  <p:sldLayoutIdLst>
    <p:sldLayoutId id="2147483658" r:id="rId1"/>
    <p:sldLayoutId id="2147483672" r:id="rId2"/>
  </p:sldLayoutIdLst>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5363"/>
            <a:ext cx="43891200" cy="152400"/>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a:defRPr/>
            </a:pPr>
            <a:endParaRPr lang="en-US" dirty="0"/>
          </a:p>
        </p:txBody>
      </p:sp>
      <p:sp>
        <p:nvSpPr>
          <p:cNvPr id="10" name="Text Box 14"/>
          <p:cNvSpPr txBox="1">
            <a:spLocks noChangeArrowheads="1"/>
          </p:cNvSpPr>
          <p:nvPr/>
        </p:nvSpPr>
        <p:spPr bwMode="auto">
          <a:xfrm>
            <a:off x="1484177" y="32232601"/>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
        <p:nvSpPr>
          <p:cNvPr id="21" name="Rounded Rectangle 20"/>
          <p:cNvSpPr/>
          <p:nvPr userDrawn="1"/>
        </p:nvSpPr>
        <p:spPr>
          <a:xfrm>
            <a:off x="922338" y="5257800"/>
            <a:ext cx="10050462"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userDrawn="1"/>
        </p:nvSpPr>
        <p:spPr>
          <a:xfrm>
            <a:off x="32918400" y="5257800"/>
            <a:ext cx="10050462"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11583194" y="5267325"/>
            <a:ext cx="20724813" cy="26736675"/>
          </a:xfrm>
          <a:prstGeom prst="roundRect">
            <a:avLst>
              <a:gd name="adj" fmla="val 2853"/>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p:cNvGrpSpPr/>
          <p:nvPr userDrawn="1"/>
        </p:nvGrpSpPr>
        <p:grpSpPr>
          <a:xfrm>
            <a:off x="44157839" y="-55065"/>
            <a:ext cx="11062139" cy="32973465"/>
            <a:chOff x="44157839" y="-55065"/>
            <a:chExt cx="11062139" cy="32973465"/>
          </a:xfrm>
        </p:grpSpPr>
        <p:sp>
          <p:nvSpPr>
            <p:cNvPr id="44" name="Rectangle 43"/>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a:solidFill>
                    <a:schemeClr val="bg1"/>
                  </a:solidFill>
                  <a:latin typeface="Trebuchet MS" pitchFamily="34" charset="0"/>
                </a:rPr>
                <a:t>QUICK START (cont.)</a:t>
              </a:r>
            </a:p>
            <a:p>
              <a:pPr algn="ctr"/>
              <a:endParaRPr lang="en-US" sz="3600" b="1"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r>
                <a:rPr lang="en-US" sz="24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a:solidFill>
                  <a:schemeClr val="bg1">
                    <a:lumMod val="75000"/>
                  </a:schemeClr>
                </a:solidFill>
                <a:latin typeface="Trebuchet MS" pitchFamily="34" charset="0"/>
              </a:endParaRPr>
            </a:p>
            <a:p>
              <a:pPr algn="ctr"/>
              <a:r>
                <a:rPr lang="en-US" sz="3200" b="1" baseline="0" dirty="0">
                  <a:solidFill>
                    <a:srgbClr val="FFC000"/>
                  </a:solidFill>
                  <a:latin typeface="Trebuchet MS" pitchFamily="34" charset="0"/>
                </a:rPr>
                <a:t>How to add Text</a:t>
              </a:r>
            </a:p>
            <a:p>
              <a:pPr marL="3265488" lvl="2" indent="0" algn="l" defTabSz="114300"/>
              <a:r>
                <a:rPr lang="en-US" sz="24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a:solidFill>
                    <a:schemeClr val="bg1">
                      <a:lumMod val="75000"/>
                    </a:schemeClr>
                  </a:solidFill>
                  <a:latin typeface="Trebuchet MS" pitchFamily="34" charset="0"/>
                </a:rPr>
                <a:t> </a:t>
              </a:r>
              <a:r>
                <a:rPr kumimoji="0" lang="en-US" sz="320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a:solidFill>
                  <a:schemeClr val="bg1">
                    <a:lumMod val="75000"/>
                  </a:schemeClr>
                </a:solidFill>
                <a:latin typeface="Trebuchet MS" pitchFamily="34" charset="0"/>
              </a:endParaRPr>
            </a:p>
            <a:p>
              <a:pPr marL="1518341" lvl="2" indent="0" algn="l" defTabSz="114300"/>
              <a:endParaRPr lang="en-US" sz="2400" b="0" baseline="0" dirty="0">
                <a:solidFill>
                  <a:schemeClr val="bg1">
                    <a:lumMod val="75000"/>
                  </a:schemeClr>
                </a:solidFill>
                <a:latin typeface="Trebuchet MS" pitchFamily="34" charset="0"/>
              </a:endParaRPr>
            </a:p>
            <a:p>
              <a:pPr algn="ctr"/>
              <a:r>
                <a:rPr lang="en-US" sz="3200" b="1" baseline="0" dirty="0">
                  <a:solidFill>
                    <a:srgbClr val="FFC000"/>
                  </a:solidFill>
                  <a:latin typeface="Trebuchet MS" pitchFamily="34" charset="0"/>
                </a:rPr>
                <a:t>How to add Tables</a:t>
              </a:r>
            </a:p>
            <a:p>
              <a:pPr marL="1730375" lvl="1" indent="0" algn="l" defTabSz="114300"/>
              <a:r>
                <a:rPr lang="en-US" sz="2400" b="0" baseline="0" dirty="0">
                  <a:solidFill>
                    <a:schemeClr val="bg1">
                      <a:lumMod val="75000"/>
                    </a:schemeClr>
                  </a:solidFill>
                  <a:latin typeface="Trebuchet MS" pitchFamily="34" charset="0"/>
                </a:rPr>
                <a:t>To add a table from scratch go to the INSERT menu and </a:t>
              </a:r>
              <a:br>
                <a:rPr lang="en-US" sz="2400" b="0" baseline="0" dirty="0">
                  <a:solidFill>
                    <a:schemeClr val="bg1">
                      <a:lumMod val="75000"/>
                    </a:schemeClr>
                  </a:solidFill>
                  <a:latin typeface="Trebuchet MS" pitchFamily="34" charset="0"/>
                </a:rPr>
              </a:br>
              <a:r>
                <a:rPr lang="en-US" sz="2400" b="0" baseline="0" dirty="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lumMod val="75000"/>
                  </a:prstClr>
                </a:solidFill>
                <a:effectLst/>
                <a:uLnTx/>
                <a:uFillTx/>
                <a:latin typeface="Trebuchet MS" pitchFamily="34" charset="0"/>
              </a:endParaRPr>
            </a:p>
          </p:txBody>
        </p:sp>
        <p:graphicFrame>
          <p:nvGraphicFramePr>
            <p:cNvPr id="45" name="Object 44"/>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3142" name="Image" r:id="rId5" imgW="4571280" imgH="1688760" progId="Photoshop.Image.13">
                    <p:embed/>
                  </p:oleObj>
                </mc:Choice>
                <mc:Fallback>
                  <p:oleObj name="Image" r:id="rId5" imgW="4571280" imgH="1688760" progId="Photoshop.Image.13">
                    <p:embed/>
                    <p:pic>
                      <p:nvPicPr>
                        <p:cNvPr id="0" name=""/>
                        <p:cNvPicPr/>
                        <p:nvPr/>
                      </p:nvPicPr>
                      <p:blipFill>
                        <a:blip r:embed="rId6"/>
                        <a:stretch>
                          <a:fillRect/>
                        </a:stretch>
                      </p:blipFill>
                      <p:spPr>
                        <a:xfrm>
                          <a:off x="46915679" y="3349444"/>
                          <a:ext cx="5586150" cy="2063772"/>
                        </a:xfrm>
                        <a:prstGeom prst="rect">
                          <a:avLst/>
                        </a:prstGeom>
                      </p:spPr>
                    </p:pic>
                  </p:oleObj>
                </mc:Fallback>
              </mc:AlternateContent>
            </a:graphicData>
          </a:graphic>
        </p:graphicFrame>
        <p:pic>
          <p:nvPicPr>
            <p:cNvPr id="46" name="Picture 45"/>
            <p:cNvPicPr>
              <a:picLocks noChangeAspect="1"/>
            </p:cNvPicPr>
            <p:nvPr userDrawn="1"/>
          </p:nvPicPr>
          <p:blipFill>
            <a:blip r:embed="rId7"/>
            <a:stretch>
              <a:fillRect/>
            </a:stretch>
          </p:blipFill>
          <p:spPr>
            <a:xfrm>
              <a:off x="44621819" y="7740040"/>
              <a:ext cx="2969584" cy="1370577"/>
            </a:xfrm>
            <a:prstGeom prst="rect">
              <a:avLst/>
            </a:prstGeom>
            <a:ln>
              <a:noFill/>
            </a:ln>
          </p:spPr>
        </p:pic>
        <p:graphicFrame>
          <p:nvGraphicFramePr>
            <p:cNvPr id="47" name="Object 46"/>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3143" name="Image" r:id="rId8" imgW="1574280" imgH="1053720" progId="Photoshop.Image.13">
                    <p:embed/>
                  </p:oleObj>
                </mc:Choice>
                <mc:Fallback>
                  <p:oleObj name="Image" r:id="rId8" imgW="1574280" imgH="1053720" progId="Photoshop.Image.13">
                    <p:embed/>
                    <p:pic>
                      <p:nvPicPr>
                        <p:cNvPr id="0" name=""/>
                        <p:cNvPicPr/>
                        <p:nvPr/>
                      </p:nvPicPr>
                      <p:blipFill>
                        <a:blip r:embed="rId9"/>
                        <a:stretch>
                          <a:fillRect/>
                        </a:stretch>
                      </p:blipFill>
                      <p:spPr>
                        <a:xfrm>
                          <a:off x="44629619" y="12347263"/>
                          <a:ext cx="1482266" cy="992162"/>
                        </a:xfrm>
                        <a:prstGeom prst="rect">
                          <a:avLst/>
                        </a:prstGeom>
                      </p:spPr>
                    </p:pic>
                  </p:oleObj>
                </mc:Fallback>
              </mc:AlternateContent>
            </a:graphicData>
          </a:graphic>
        </p:graphicFrame>
        <p:grpSp>
          <p:nvGrpSpPr>
            <p:cNvPr id="48" name="Group 47"/>
            <p:cNvGrpSpPr/>
            <p:nvPr userDrawn="1"/>
          </p:nvGrpSpPr>
          <p:grpSpPr>
            <a:xfrm>
              <a:off x="44487207" y="29414560"/>
              <a:ext cx="10354213" cy="1265612"/>
              <a:chOff x="44200453" y="28362386"/>
              <a:chExt cx="9771399" cy="1090622"/>
            </a:xfrm>
          </p:grpSpPr>
          <p:sp>
            <p:nvSpPr>
              <p:cNvPr id="50" name="Rounded Rectangle 49"/>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 name="Picture 7" descr="http://t2.gstatic.com/images?q=tbn:ANd9GcR4APHC6TT9w54M2zn_pvCiBxUNcspYPoVxirLRphBoJabfSvu7zw">
                <a:hlinkClick r:id="rId10"/>
              </p:cNvPr>
              <p:cNvPicPr>
                <a:picLocks noChangeAspect="1" noChangeArrowheads="1"/>
              </p:cNvPicPr>
              <p:nvPr userDrawn="1"/>
            </p:nvPicPr>
            <p:blipFill>
              <a:blip r:embed="rId11" cstate="print"/>
              <a:srcRect/>
              <a:stretch>
                <a:fillRect/>
              </a:stretch>
            </p:blipFill>
            <p:spPr bwMode="auto">
              <a:xfrm>
                <a:off x="44326393" y="28460718"/>
                <a:ext cx="914401" cy="914399"/>
              </a:xfrm>
              <a:prstGeom prst="rect">
                <a:avLst/>
              </a:prstGeom>
              <a:noFill/>
              <a:ln>
                <a:noFill/>
              </a:ln>
            </p:spPr>
          </p:pic>
          <p:sp>
            <p:nvSpPr>
              <p:cNvPr id="52" name="TextBox 51"/>
              <p:cNvSpPr txBox="1"/>
              <p:nvPr userDrawn="1"/>
            </p:nvSpPr>
            <p:spPr>
              <a:xfrm>
                <a:off x="45300663" y="28552305"/>
                <a:ext cx="8671189" cy="716099"/>
              </a:xfrm>
              <a:prstGeom prst="rect">
                <a:avLst/>
              </a:prstGeom>
              <a:noFill/>
              <a:ln>
                <a:noFill/>
              </a:ln>
            </p:spPr>
            <p:txBody>
              <a:bodyPr wrap="square" rtlCol="0">
                <a:spAutoFit/>
              </a:bodyPr>
              <a:lstStyle/>
              <a:p>
                <a:r>
                  <a:rPr lang="en-US" sz="2400" dirty="0">
                    <a:solidFill>
                      <a:schemeClr val="tx2"/>
                    </a:solidFill>
                    <a:latin typeface="Trebuchet MS" pitchFamily="34" charset="0"/>
                  </a:rPr>
                  <a:t>Student</a:t>
                </a:r>
                <a:r>
                  <a:rPr lang="en-US" sz="2400" baseline="0" dirty="0">
                    <a:solidFill>
                      <a:schemeClr val="tx2"/>
                    </a:solidFill>
                    <a:latin typeface="Trebuchet MS" pitchFamily="34" charset="0"/>
                  </a:rPr>
                  <a:t> discounts are available on our </a:t>
                </a:r>
                <a:r>
                  <a:rPr lang="en-US" sz="2400" baseline="0" dirty="0" err="1">
                    <a:solidFill>
                      <a:schemeClr val="tx2"/>
                    </a:solidFill>
                    <a:latin typeface="Trebuchet MS" pitchFamily="34" charset="0"/>
                  </a:rPr>
                  <a:t>Facebook</a:t>
                </a:r>
                <a:r>
                  <a:rPr lang="en-US" sz="2400" baseline="0" dirty="0">
                    <a:solidFill>
                      <a:schemeClr val="tx2"/>
                    </a:solidFill>
                    <a:latin typeface="Trebuchet MS" pitchFamily="34" charset="0"/>
                  </a:rPr>
                  <a:t> page.</a:t>
                </a:r>
                <a:br>
                  <a:rPr lang="en-US" sz="2400" baseline="0" dirty="0">
                    <a:solidFill>
                      <a:schemeClr val="tx2"/>
                    </a:solidFill>
                    <a:latin typeface="Trebuchet MS" pitchFamily="34" charset="0"/>
                  </a:rPr>
                </a:br>
                <a:r>
                  <a:rPr lang="en-US" sz="2400" baseline="0" dirty="0">
                    <a:solidFill>
                      <a:schemeClr val="tx2"/>
                    </a:solidFill>
                    <a:latin typeface="Trebuchet MS" pitchFamily="34" charset="0"/>
                  </a:rPr>
                  <a:t>Go to </a:t>
                </a:r>
                <a:r>
                  <a:rPr lang="en-US" sz="2400" u="sng" baseline="0" dirty="0">
                    <a:solidFill>
                      <a:schemeClr val="tx2"/>
                    </a:solidFill>
                    <a:latin typeface="Trebuchet MS" pitchFamily="34" charset="0"/>
                  </a:rPr>
                  <a:t>PosterPresentations.com</a:t>
                </a:r>
                <a:r>
                  <a:rPr lang="en-US" sz="2400" baseline="0" dirty="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49" name="TextBox 48"/>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a:solidFill>
                    <a:schemeClr val="bg1"/>
                  </a:solidFill>
                </a:rPr>
                <a:t>© 2013</a:t>
              </a:r>
              <a:r>
                <a:rPr lang="en-US" sz="2800" baseline="0" dirty="0">
                  <a:solidFill>
                    <a:schemeClr val="bg1"/>
                  </a:solidFill>
                </a:rPr>
                <a:t> </a:t>
              </a:r>
              <a:r>
                <a:rPr lang="en-US" sz="2800" dirty="0">
                  <a:solidFill>
                    <a:schemeClr val="bg1"/>
                  </a:solidFill>
                </a:rPr>
                <a:t>PosterPresentations.com</a:t>
              </a:r>
              <a:br>
                <a:rPr lang="en-US" sz="2800" dirty="0">
                  <a:solidFill>
                    <a:schemeClr val="bg1"/>
                  </a:solidFill>
                </a:rPr>
              </a:br>
              <a:r>
                <a:rPr lang="en-US" sz="2800" dirty="0">
                  <a:solidFill>
                    <a:schemeClr val="bg1"/>
                  </a:solidFill>
                </a:rPr>
                <a:t>    </a:t>
              </a:r>
              <a:r>
                <a:rPr lang="en-US" sz="2400" dirty="0">
                  <a:solidFill>
                    <a:schemeClr val="bg1"/>
                  </a:solidFill>
                </a:rPr>
                <a:t>2117 Fourth Street ,</a:t>
              </a:r>
              <a:r>
                <a:rPr lang="en-US" sz="2400" baseline="0" dirty="0">
                  <a:solidFill>
                    <a:schemeClr val="bg1"/>
                  </a:solidFill>
                </a:rPr>
                <a:t> Unit C        </a:t>
              </a:r>
            </a:p>
            <a:p>
              <a:pPr>
                <a:lnSpc>
                  <a:spcPts val="2600"/>
                </a:lnSpc>
              </a:pPr>
              <a:r>
                <a:rPr lang="en-US" sz="2400" baseline="0" dirty="0">
                  <a:solidFill>
                    <a:schemeClr val="bg1"/>
                  </a:solidFill>
                </a:rPr>
                <a:t>     Berkeley CA </a:t>
              </a:r>
              <a:r>
                <a:rPr lang="en-US" sz="2000" baseline="0" dirty="0">
                  <a:solidFill>
                    <a:schemeClr val="bg1"/>
                  </a:solidFill>
                </a:rPr>
                <a:t>94710</a:t>
              </a:r>
              <a:br>
                <a:rPr lang="en-US" sz="2400" baseline="0" dirty="0">
                  <a:solidFill>
                    <a:schemeClr val="bg1"/>
                  </a:solidFill>
                </a:rPr>
              </a:br>
              <a:r>
                <a:rPr lang="en-US" sz="2400" baseline="0" dirty="0">
                  <a:solidFill>
                    <a:schemeClr val="bg1"/>
                  </a:solidFill>
                </a:rPr>
                <a:t>    </a:t>
              </a:r>
              <a:r>
                <a:rPr lang="en-US" sz="2400" b="1" baseline="0" dirty="0">
                  <a:solidFill>
                    <a:srgbClr val="FFFF00"/>
                  </a:solidFill>
                </a:rPr>
                <a:t>posterpresenter@gmail.com</a:t>
              </a:r>
              <a:endParaRPr lang="en-US" sz="2800" b="1" dirty="0">
                <a:solidFill>
                  <a:srgbClr val="FFFF00"/>
                </a:solidFill>
              </a:endParaRPr>
            </a:p>
          </p:txBody>
        </p:sp>
      </p:grpSp>
      <p:grpSp>
        <p:nvGrpSpPr>
          <p:cNvPr id="53" name="Group 52"/>
          <p:cNvGrpSpPr/>
          <p:nvPr userDrawn="1"/>
        </p:nvGrpSpPr>
        <p:grpSpPr>
          <a:xfrm>
            <a:off x="-11225189" y="-1"/>
            <a:ext cx="11018865" cy="32918401"/>
            <a:chOff x="-11225189" y="-1"/>
            <a:chExt cx="11018865" cy="32918401"/>
          </a:xfrm>
        </p:grpSpPr>
        <p:sp>
          <p:nvSpPr>
            <p:cNvPr id="54" name="Rectangle 53"/>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a:solidFill>
                    <a:srgbClr val="FF0000"/>
                  </a:solidFill>
                  <a:latin typeface="Trebuchet MS" pitchFamily="34" charset="0"/>
                </a:rPr>
                <a:t>(—THIS SIDEBAR DOES NOT PRINT—)</a:t>
              </a:r>
              <a:endParaRPr lang="en-US" sz="3200" b="1" spc="600" dirty="0">
                <a:solidFill>
                  <a:schemeClr val="bg1"/>
                </a:solidFill>
                <a:latin typeface="Trebuchet MS" pitchFamily="34" charset="0"/>
              </a:endParaRPr>
            </a:p>
            <a:p>
              <a:pPr algn="ctr"/>
              <a:r>
                <a:rPr lang="en-US" sz="4000" b="1" spc="600" dirty="0">
                  <a:solidFill>
                    <a:schemeClr val="bg1"/>
                  </a:solidFill>
                  <a:latin typeface="Trebuchet MS" pitchFamily="34" charset="0"/>
                </a:rPr>
                <a:t>DESIGN</a:t>
              </a:r>
              <a:r>
                <a:rPr lang="en-US" sz="4000" b="1" spc="600" baseline="0" dirty="0">
                  <a:solidFill>
                    <a:schemeClr val="bg1"/>
                  </a:solidFill>
                  <a:latin typeface="Trebuchet MS" pitchFamily="34" charset="0"/>
                </a:rPr>
                <a:t> </a:t>
              </a:r>
              <a:r>
                <a:rPr lang="en-US" sz="4000" b="1" spc="600" dirty="0">
                  <a:solidFill>
                    <a:schemeClr val="bg1"/>
                  </a:solidFill>
                  <a:latin typeface="Trebuchet MS" pitchFamily="34" charset="0"/>
                </a:rPr>
                <a:t>GUIDE</a:t>
              </a:r>
            </a:p>
            <a:p>
              <a:pPr algn="ctr"/>
              <a:endParaRPr lang="en-US" sz="2800" b="1" dirty="0">
                <a:latin typeface="Trebuchet MS" pitchFamily="34" charset="0"/>
              </a:endParaRPr>
            </a:p>
            <a:p>
              <a:pPr defTabSz="3765639"/>
              <a:r>
                <a:rPr lang="en-US" sz="2800" i="0" dirty="0">
                  <a:latin typeface="Trebuchet MS" pitchFamily="34" charset="0"/>
                </a:rPr>
                <a:t>This PowerPoint</a:t>
              </a:r>
              <a:r>
                <a:rPr lang="en-US" sz="2800" i="0" baseline="0" dirty="0">
                  <a:latin typeface="Trebuchet MS" pitchFamily="34" charset="0"/>
                </a:rPr>
                <a:t> </a:t>
              </a:r>
              <a:r>
                <a:rPr lang="en-US" sz="2800" i="0" dirty="0">
                  <a:latin typeface="Trebuchet MS" pitchFamily="34" charset="0"/>
                </a:rPr>
                <a:t>2007 template produces</a:t>
              </a:r>
              <a:r>
                <a:rPr lang="en-US" sz="2800" i="0" baseline="0" dirty="0">
                  <a:latin typeface="Trebuchet MS" pitchFamily="34" charset="0"/>
                </a:rPr>
                <a:t> </a:t>
              </a:r>
              <a:r>
                <a:rPr lang="en-US" sz="2800" i="0" dirty="0">
                  <a:latin typeface="Trebuchet MS" pitchFamily="34" charset="0"/>
                </a:rPr>
                <a:t>a 36”x48” presentation poster. </a:t>
              </a:r>
              <a:r>
                <a:rPr lang="en-US" sz="2800" dirty="0">
                  <a:latin typeface="Trebuchet MS" pitchFamily="34" charset="0"/>
                </a:rPr>
                <a:t>You</a:t>
              </a:r>
              <a:r>
                <a:rPr lang="en-US" sz="2800" baseline="0" dirty="0">
                  <a:latin typeface="Trebuchet MS" pitchFamily="34" charset="0"/>
                </a:rPr>
                <a:t> can u</a:t>
              </a:r>
              <a:r>
                <a:rPr lang="en-US" sz="2800" dirty="0">
                  <a:latin typeface="Trebuchet MS" pitchFamily="34" charset="0"/>
                </a:rPr>
                <a:t>se</a:t>
              </a:r>
              <a:r>
                <a:rPr lang="en-US" sz="2800" baseline="0" dirty="0">
                  <a:latin typeface="Trebuchet MS" pitchFamily="34" charset="0"/>
                </a:rPr>
                <a:t> it to create your research poster and </a:t>
              </a:r>
              <a:r>
                <a:rPr lang="en-US" sz="2800" dirty="0">
                  <a:latin typeface="Trebuchet MS" pitchFamily="34" charset="0"/>
                </a:rPr>
                <a:t>save valuable time placing titles, subtitles,</a:t>
              </a:r>
              <a:r>
                <a:rPr lang="en-US" sz="2800" baseline="0" dirty="0">
                  <a:latin typeface="Trebuchet MS" pitchFamily="34" charset="0"/>
                </a:rPr>
                <a:t> text, and graphics</a:t>
              </a:r>
              <a:r>
                <a:rPr lang="en-US" sz="2800" dirty="0">
                  <a:latin typeface="Trebuchet MS" pitchFamily="34" charset="0"/>
                </a:rPr>
                <a:t>. </a:t>
              </a:r>
            </a:p>
            <a:p>
              <a:pPr defTabSz="3765639"/>
              <a:endParaRPr lang="en-US" sz="2800" dirty="0">
                <a:latin typeface="Trebuchet MS" pitchFamily="34" charset="0"/>
              </a:endParaRPr>
            </a:p>
            <a:p>
              <a:pPr defTabSz="4389219"/>
              <a:r>
                <a:rPr lang="en-US" sz="2800" dirty="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a:solidFill>
                    <a:srgbClr val="FFC000"/>
                  </a:solidFill>
                  <a:latin typeface="Trebuchet MS" pitchFamily="34" charset="0"/>
                </a:rPr>
                <a:t>PosterPresentations.com</a:t>
              </a:r>
              <a:r>
                <a:rPr lang="en-US" sz="2800" b="1" dirty="0">
                  <a:solidFill>
                    <a:schemeClr val="bg1"/>
                  </a:solidFill>
                  <a:latin typeface="Trebuchet MS" pitchFamily="34" charset="0"/>
                </a:rPr>
                <a:t> </a:t>
              </a:r>
              <a:r>
                <a:rPr lang="en-US" sz="2800" dirty="0">
                  <a:solidFill>
                    <a:schemeClr val="bg1"/>
                  </a:solidFill>
                  <a:latin typeface="Trebuchet MS" pitchFamily="34" charset="0"/>
                </a:rPr>
                <a:t>and click on HELP DESK.</a:t>
              </a:r>
            </a:p>
            <a:p>
              <a:pPr defTabSz="4389219"/>
              <a:endParaRPr lang="en-US" sz="2800" dirty="0">
                <a:latin typeface="Trebuchet MS" pitchFamily="34" charset="0"/>
              </a:endParaRPr>
            </a:p>
            <a:p>
              <a:pPr defTabSz="4389219"/>
              <a:r>
                <a:rPr lang="en-US" sz="2800" dirty="0">
                  <a:solidFill>
                    <a:schemeClr val="bg1"/>
                  </a:solidFill>
                  <a:latin typeface="Trebuchet MS" pitchFamily="34" charset="0"/>
                </a:rPr>
                <a:t>When</a:t>
              </a:r>
              <a:r>
                <a:rPr lang="en-US" sz="2800" baseline="0" dirty="0">
                  <a:solidFill>
                    <a:schemeClr val="bg1"/>
                  </a:solidFill>
                  <a:latin typeface="Trebuchet MS" pitchFamily="34" charset="0"/>
                </a:rPr>
                <a:t> you are ready to print your poster</a:t>
              </a:r>
              <a:r>
                <a:rPr lang="en-US" sz="2800" dirty="0">
                  <a:solidFill>
                    <a:schemeClr val="bg1"/>
                  </a:solidFill>
                  <a:latin typeface="Trebuchet MS" pitchFamily="34" charset="0"/>
                </a:rPr>
                <a:t>,</a:t>
              </a:r>
              <a:r>
                <a:rPr lang="en-US" sz="2800" baseline="0" dirty="0">
                  <a:solidFill>
                    <a:schemeClr val="bg1"/>
                  </a:solidFill>
                  <a:latin typeface="Trebuchet MS" pitchFamily="34" charset="0"/>
                </a:rPr>
                <a:t> go online to </a:t>
              </a:r>
              <a:r>
                <a:rPr lang="en-US" sz="2800" b="0" dirty="0">
                  <a:solidFill>
                    <a:schemeClr val="bg1"/>
                  </a:solidFill>
                  <a:latin typeface="Trebuchet MS" pitchFamily="34" charset="0"/>
                </a:rPr>
                <a:t>PosterPresentations.com</a:t>
              </a:r>
              <a:br>
                <a:rPr lang="en-US" sz="2800" dirty="0">
                  <a:solidFill>
                    <a:schemeClr val="bg1"/>
                  </a:solidFill>
                  <a:latin typeface="Trebuchet MS" pitchFamily="34" charset="0"/>
                </a:rPr>
              </a:br>
              <a:endParaRPr lang="en-US" sz="2800" dirty="0">
                <a:solidFill>
                  <a:schemeClr val="bg1"/>
                </a:solidFill>
                <a:latin typeface="Trebuchet MS" pitchFamily="34" charset="0"/>
              </a:endParaRPr>
            </a:p>
            <a:p>
              <a:pPr algn="l" defTabSz="3765639"/>
              <a:r>
                <a:rPr lang="en-US" sz="2800" b="0" dirty="0">
                  <a:solidFill>
                    <a:schemeClr val="bg1"/>
                  </a:solidFill>
                  <a:latin typeface="Trebuchet MS" pitchFamily="34" charset="0"/>
                </a:rPr>
                <a:t>Need</a:t>
              </a:r>
              <a:r>
                <a:rPr lang="en-US" sz="2800" b="0" baseline="0" dirty="0">
                  <a:solidFill>
                    <a:schemeClr val="bg1"/>
                  </a:solidFill>
                  <a:latin typeface="Trebuchet MS" pitchFamily="34" charset="0"/>
                </a:rPr>
                <a:t> assistance? Call us at </a:t>
              </a:r>
              <a:r>
                <a:rPr lang="en-US" sz="2800" b="0" dirty="0">
                  <a:solidFill>
                    <a:srgbClr val="FFC000"/>
                  </a:solidFill>
                  <a:latin typeface="Trebuchet MS" pitchFamily="34" charset="0"/>
                </a:rPr>
                <a:t>1.510.649.3001</a:t>
              </a:r>
            </a:p>
            <a:p>
              <a:pPr algn="l" defTabSz="3765639"/>
              <a:endParaRPr lang="en-US" sz="3600" b="1" dirty="0">
                <a:solidFill>
                  <a:srgbClr val="FFFF00"/>
                </a:solidFill>
                <a:latin typeface="Trebuchet MS" pitchFamily="34" charset="0"/>
              </a:endParaRPr>
            </a:p>
            <a:p>
              <a:pPr algn="ctr"/>
              <a:endParaRPr lang="en-US" sz="2400" b="1" dirty="0">
                <a:solidFill>
                  <a:schemeClr val="bg1"/>
                </a:solidFill>
                <a:latin typeface="Trebuchet MS" pitchFamily="34" charset="0"/>
              </a:endParaRPr>
            </a:p>
            <a:p>
              <a:pPr algn="ctr"/>
              <a:r>
                <a:rPr lang="en-US" sz="4000" b="1" spc="600" dirty="0">
                  <a:solidFill>
                    <a:schemeClr val="bg1"/>
                  </a:solidFill>
                  <a:latin typeface="Trebuchet MS" pitchFamily="34" charset="0"/>
                </a:rPr>
                <a:t>QUICK START</a:t>
              </a:r>
            </a:p>
            <a:p>
              <a:pPr algn="ctr"/>
              <a:endParaRPr lang="en-US" sz="3200" b="1"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Zoom in and out</a:t>
              </a:r>
            </a:p>
            <a:p>
              <a:pPr marL="1892300" indent="-1892300" algn="l" defTabSz="850900"/>
              <a:r>
                <a:rPr lang="en-US" sz="2400" b="0" baseline="0" dirty="0">
                  <a:solidFill>
                    <a:schemeClr val="bg1"/>
                  </a:solidFill>
                  <a:latin typeface="Trebuchet MS" pitchFamily="34" charset="0"/>
                </a:rPr>
                <a:t>	</a:t>
              </a:r>
              <a:r>
                <a:rPr lang="en-US" sz="2400" b="0" baseline="0" dirty="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a:solidFill>
                    <a:schemeClr val="bg1">
                      <a:lumMod val="75000"/>
                    </a:schemeClr>
                  </a:solidFill>
                  <a:latin typeface="Trebuchet MS" pitchFamily="34" charset="0"/>
                </a:rPr>
                <a:t>	</a:t>
              </a:r>
              <a:r>
                <a:rPr lang="en-US" sz="2400" b="0" baseline="0" dirty="0">
                  <a:solidFill>
                    <a:schemeClr val="bg1">
                      <a:lumMod val="75000"/>
                    </a:schemeClr>
                  </a:solidFill>
                  <a:latin typeface="Trebuchet MS" pitchFamily="34" charset="0"/>
                </a:rPr>
                <a:t>Go to VIEW &gt; ZOOM.</a:t>
              </a:r>
            </a:p>
            <a:p>
              <a:pPr algn="l"/>
              <a:endParaRPr lang="en-US" sz="2800" b="0"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Title, Authors, and Affiliations</a:t>
              </a:r>
            </a:p>
            <a:p>
              <a:pPr algn="l"/>
              <a:r>
                <a:rPr lang="en-US" sz="2400" b="0" baseline="0" dirty="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a:solidFill>
                  <a:schemeClr val="bg1">
                    <a:lumMod val="75000"/>
                  </a:schemeClr>
                </a:solidFill>
                <a:latin typeface="Trebuchet MS" pitchFamily="34" charset="0"/>
              </a:endParaRPr>
            </a:p>
            <a:p>
              <a:pPr algn="l"/>
              <a:r>
                <a:rPr lang="en-US" sz="2400" b="1" spc="300" baseline="0" dirty="0">
                  <a:solidFill>
                    <a:srgbClr val="FFC000"/>
                  </a:solidFill>
                  <a:latin typeface="Trebuchet MS" pitchFamily="34" charset="0"/>
                </a:rPr>
                <a:t>TIP</a:t>
              </a:r>
              <a:r>
                <a:rPr lang="en-US" sz="2400" b="1" baseline="0" dirty="0">
                  <a:solidFill>
                    <a:srgbClr val="FFC000"/>
                  </a:solidFill>
                  <a:latin typeface="Trebuchet MS" pitchFamily="34" charset="0"/>
                </a:rPr>
                <a:t>: </a:t>
              </a:r>
              <a:r>
                <a:rPr lang="en-US" sz="2400" b="0" baseline="0" dirty="0">
                  <a:solidFill>
                    <a:schemeClr val="bg1">
                      <a:lumMod val="75000"/>
                    </a:schemeClr>
                  </a:solidFill>
                  <a:latin typeface="Trebuchet MS" pitchFamily="34" charset="0"/>
                </a:rPr>
                <a:t>The font size of your title should be bigger than your name(s) and institution name(s).</a:t>
              </a:r>
            </a:p>
            <a:p>
              <a:pPr algn="l"/>
              <a:br>
                <a:rPr lang="en-US" sz="2800" b="1" baseline="0" dirty="0">
                  <a:solidFill>
                    <a:schemeClr val="bg1"/>
                  </a:solidFill>
                  <a:latin typeface="Trebuchet MS" pitchFamily="34" charset="0"/>
                </a:rPr>
              </a:br>
              <a:endParaRPr lang="en-US" sz="2800" b="1" dirty="0">
                <a:solidFill>
                  <a:schemeClr val="bg1"/>
                </a:solidFill>
                <a:latin typeface="Trebuchet MS" pitchFamily="34" charset="0"/>
              </a:endParaRPr>
            </a:p>
            <a:p>
              <a:pPr algn="ctr"/>
              <a:endParaRPr lang="en-US" sz="2800" b="1" dirty="0">
                <a:solidFill>
                  <a:srgbClr val="FFC000"/>
                </a:solidFill>
                <a:latin typeface="Trebuchet MS" pitchFamily="34" charset="0"/>
              </a:endParaRPr>
            </a:p>
            <a:p>
              <a:pPr algn="ctr"/>
              <a:endParaRPr lang="en-US" sz="2800" b="1" dirty="0">
                <a:solidFill>
                  <a:srgbClr val="FFC000"/>
                </a:solidFill>
                <a:latin typeface="Trebuchet MS" pitchFamily="34" charset="0"/>
              </a:endParaRPr>
            </a:p>
            <a:p>
              <a:pPr algn="ctr"/>
              <a:r>
                <a:rPr lang="en-US" sz="3200" b="1" dirty="0">
                  <a:solidFill>
                    <a:srgbClr val="FFC000"/>
                  </a:solidFill>
                  <a:latin typeface="Trebuchet MS" pitchFamily="34" charset="0"/>
                </a:rPr>
                <a:t>Adding Logos</a:t>
              </a:r>
              <a:r>
                <a:rPr lang="en-US" sz="3200" b="1" baseline="0" dirty="0">
                  <a:solidFill>
                    <a:srgbClr val="FFC000"/>
                  </a:solidFill>
                  <a:latin typeface="Trebuchet MS" pitchFamily="34" charset="0"/>
                </a:rPr>
                <a:t> / Seals</a:t>
              </a:r>
            </a:p>
            <a:p>
              <a:pPr algn="l"/>
              <a:r>
                <a:rPr lang="en-US" sz="24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a:solidFill>
                  <a:schemeClr val="bg1">
                    <a:lumMod val="75000"/>
                  </a:schemeClr>
                </a:solidFill>
                <a:latin typeface="Trebuchet MS" pitchFamily="34" charset="0"/>
              </a:endParaRPr>
            </a:p>
            <a:p>
              <a:pPr algn="l"/>
              <a:r>
                <a:rPr lang="en-US" sz="2400" b="1" spc="300" baseline="0" dirty="0">
                  <a:solidFill>
                    <a:srgbClr val="FFC000"/>
                  </a:solidFill>
                  <a:latin typeface="Trebuchet MS" pitchFamily="34" charset="0"/>
                </a:rPr>
                <a:t>TIP:</a:t>
              </a:r>
              <a:r>
                <a:rPr lang="en-US" sz="2400" b="1" spc="0" baseline="0" dirty="0">
                  <a:solidFill>
                    <a:srgbClr val="FFC000"/>
                  </a:solidFill>
                  <a:latin typeface="Trebuchet MS" pitchFamily="34" charset="0"/>
                </a:rPr>
                <a:t> </a:t>
              </a:r>
              <a:r>
                <a:rPr lang="en-US" sz="2400" b="0" baseline="0" dirty="0">
                  <a:solidFill>
                    <a:schemeClr val="bg1">
                      <a:lumMod val="75000"/>
                    </a:schemeClr>
                  </a:solidFill>
                  <a:latin typeface="Trebuchet MS" pitchFamily="34" charset="0"/>
                </a:rPr>
                <a:t>See if your school’s logo is available on our free poster templates page.</a:t>
              </a:r>
            </a:p>
            <a:p>
              <a:pPr algn="l"/>
              <a:endParaRPr lang="en-US" sz="2400" b="0" baseline="0" dirty="0">
                <a:latin typeface="Trebuchet MS" pitchFamily="34" charset="0"/>
              </a:endParaRPr>
            </a:p>
            <a:p>
              <a:pPr algn="ctr"/>
              <a:r>
                <a:rPr lang="en-US" sz="3200" b="1" baseline="0" dirty="0">
                  <a:solidFill>
                    <a:srgbClr val="FFC000"/>
                  </a:solidFill>
                  <a:latin typeface="Trebuchet MS" pitchFamily="34" charset="0"/>
                </a:rPr>
                <a:t>Photographs / Graphics</a:t>
              </a:r>
            </a:p>
            <a:p>
              <a:pPr algn="l" defTabSz="977900"/>
              <a:r>
                <a:rPr lang="en-US" sz="24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a:solidFill>
                    <a:schemeClr val="bg1">
                      <a:lumMod val="75000"/>
                    </a:schemeClr>
                  </a:solidFill>
                  <a:latin typeface="Trebuchet MS" pitchFamily="34" charset="0"/>
                </a:rPr>
                <a:t>disproportionally.</a:t>
              </a:r>
            </a:p>
            <a:p>
              <a:pPr algn="l" defTabSz="977900"/>
              <a:endParaRPr lang="en-US" sz="2400" b="0" baseline="0" dirty="0">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r>
                <a:rPr lang="en-US" sz="3200" b="1" baseline="0" dirty="0">
                  <a:solidFill>
                    <a:srgbClr val="FFC000"/>
                  </a:solidFill>
                  <a:latin typeface="Trebuchet MS" pitchFamily="34" charset="0"/>
                </a:rPr>
                <a:t>Image Quality Check</a:t>
              </a:r>
            </a:p>
            <a:p>
              <a:pPr lvl="0" algn="l" defTabSz="977900"/>
              <a:r>
                <a:rPr lang="en-US" sz="2400" b="0" baseline="0" dirty="0">
                  <a:solidFill>
                    <a:schemeClr val="bg1">
                      <a:lumMod val="75000"/>
                    </a:schemeClr>
                  </a:solidFill>
                  <a:latin typeface="Trebuchet MS" pitchFamily="34" charset="0"/>
                </a:rPr>
                <a:t>Zoom in and look at your images at 100% magnification. If they look good they will print well. </a:t>
              </a:r>
              <a:endParaRPr lang="en-US" sz="2800" b="0" dirty="0">
                <a:latin typeface="Trebuchet MS" pitchFamily="34" charset="0"/>
              </a:endParaRPr>
            </a:p>
          </p:txBody>
        </p:sp>
        <p:cxnSp>
          <p:nvCxnSpPr>
            <p:cNvPr id="55" name="Straight Connector 54"/>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6" name="Picture 55"/>
            <p:cNvPicPr>
              <a:picLocks noChangeAspect="1"/>
            </p:cNvPicPr>
            <p:nvPr userDrawn="1"/>
          </p:nvPicPr>
          <p:blipFill>
            <a:blip r:embed="rId12"/>
            <a:stretch>
              <a:fillRect/>
            </a:stretch>
          </p:blipFill>
          <p:spPr>
            <a:xfrm>
              <a:off x="-10740740" y="10261718"/>
              <a:ext cx="1597666" cy="1201935"/>
            </a:xfrm>
            <a:prstGeom prst="rect">
              <a:avLst/>
            </a:prstGeom>
          </p:spPr>
        </p:pic>
        <p:pic>
          <p:nvPicPr>
            <p:cNvPr id="57" name="Picture 56"/>
            <p:cNvPicPr>
              <a:picLocks noChangeAspect="1"/>
            </p:cNvPicPr>
            <p:nvPr userDrawn="1"/>
          </p:nvPicPr>
          <p:blipFill>
            <a:blip r:embed="rId13"/>
            <a:stretch>
              <a:fillRect/>
            </a:stretch>
          </p:blipFill>
          <p:spPr>
            <a:xfrm>
              <a:off x="-10732765" y="15696927"/>
              <a:ext cx="9986808" cy="1053596"/>
            </a:xfrm>
            <a:prstGeom prst="rect">
              <a:avLst/>
            </a:prstGeom>
          </p:spPr>
        </p:pic>
        <p:grpSp>
          <p:nvGrpSpPr>
            <p:cNvPr id="58" name="Group 57"/>
            <p:cNvGrpSpPr/>
            <p:nvPr userDrawn="1"/>
          </p:nvGrpSpPr>
          <p:grpSpPr>
            <a:xfrm>
              <a:off x="-9744993" y="23540957"/>
              <a:ext cx="7531182" cy="2120439"/>
              <a:chOff x="-4470427" y="11016658"/>
              <a:chExt cx="3470785" cy="974220"/>
            </a:xfrm>
          </p:grpSpPr>
          <p:grpSp>
            <p:nvGrpSpPr>
              <p:cNvPr id="64" name="Group 63"/>
              <p:cNvGrpSpPr/>
              <p:nvPr userDrawn="1"/>
            </p:nvGrpSpPr>
            <p:grpSpPr>
              <a:xfrm>
                <a:off x="-2783495" y="11060886"/>
                <a:ext cx="624431" cy="893535"/>
                <a:chOff x="-3958697" y="11117435"/>
                <a:chExt cx="779338" cy="1280430"/>
              </a:xfrm>
            </p:grpSpPr>
            <p:pic>
              <p:nvPicPr>
                <p:cNvPr id="70" name="Picture 69"/>
                <p:cNvPicPr>
                  <a:picLocks noChangeAspect="1"/>
                </p:cNvPicPr>
                <p:nvPr userDrawn="1"/>
              </p:nvPicPr>
              <p:blipFill>
                <a:blip r:embed="rId14"/>
                <a:stretch>
                  <a:fillRect/>
                </a:stretch>
              </p:blipFill>
              <p:spPr>
                <a:xfrm>
                  <a:off x="-3948160" y="11117435"/>
                  <a:ext cx="768801" cy="1090857"/>
                </a:xfrm>
                <a:prstGeom prst="rect">
                  <a:avLst/>
                </a:prstGeom>
              </p:spPr>
            </p:pic>
            <p:sp>
              <p:nvSpPr>
                <p:cNvPr id="71" name="TextBox 70"/>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a:solidFill>
                        <a:schemeClr val="tx1"/>
                      </a:solidFill>
                    </a:rPr>
                    <a:t>ORIGINAL</a:t>
                  </a:r>
                </a:p>
              </p:txBody>
            </p:sp>
          </p:grpSp>
          <p:grpSp>
            <p:nvGrpSpPr>
              <p:cNvPr id="65" name="Group 64"/>
              <p:cNvGrpSpPr/>
              <p:nvPr userDrawn="1"/>
            </p:nvGrpSpPr>
            <p:grpSpPr>
              <a:xfrm>
                <a:off x="-2033159" y="11060889"/>
                <a:ext cx="1033517" cy="893529"/>
                <a:chOff x="-2921738" y="11200127"/>
                <a:chExt cx="1420279" cy="1227904"/>
              </a:xfrm>
            </p:grpSpPr>
            <p:pic>
              <p:nvPicPr>
                <p:cNvPr id="68" name="Picture 67"/>
                <p:cNvPicPr>
                  <a:picLocks noChangeAspect="1"/>
                </p:cNvPicPr>
                <p:nvPr userDrawn="1"/>
              </p:nvPicPr>
              <p:blipFill>
                <a:blip r:embed="rId14"/>
                <a:stretch>
                  <a:fillRect/>
                </a:stretch>
              </p:blipFill>
              <p:spPr>
                <a:xfrm>
                  <a:off x="-2921738" y="11200127"/>
                  <a:ext cx="1420279" cy="1029694"/>
                </a:xfrm>
                <a:prstGeom prst="rect">
                  <a:avLst/>
                </a:prstGeom>
              </p:spPr>
            </p:pic>
            <p:sp>
              <p:nvSpPr>
                <p:cNvPr id="69" name="TextBox 68"/>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a:solidFill>
                        <a:schemeClr val="bg1"/>
                      </a:solidFill>
                    </a:rPr>
                    <a:t>DISTORTED</a:t>
                  </a:r>
                  <a:endParaRPr lang="en-US" sz="700" b="1" dirty="0">
                    <a:solidFill>
                      <a:schemeClr val="bg1"/>
                    </a:solidFill>
                  </a:endParaRPr>
                </a:p>
              </p:txBody>
            </p:sp>
          </p:grpSp>
          <p:pic>
            <p:nvPicPr>
              <p:cNvPr id="66" name="Picture 65"/>
              <p:cNvPicPr>
                <a:picLocks noChangeAspect="1"/>
              </p:cNvPicPr>
              <p:nvPr userDrawn="1"/>
            </p:nvPicPr>
            <p:blipFill>
              <a:blip r:embed="rId15"/>
              <a:stretch>
                <a:fillRect/>
              </a:stretch>
            </p:blipFill>
            <p:spPr>
              <a:xfrm>
                <a:off x="-4470427" y="11016658"/>
                <a:ext cx="1098742" cy="847761"/>
              </a:xfrm>
              <a:prstGeom prst="rect">
                <a:avLst/>
              </a:prstGeom>
            </p:spPr>
          </p:pic>
          <p:sp>
            <p:nvSpPr>
              <p:cNvPr id="67" name="TextBox 66"/>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a:solidFill>
                      <a:schemeClr val="bg1"/>
                    </a:solidFill>
                  </a:rPr>
                  <a:t>Corner</a:t>
                </a:r>
                <a:r>
                  <a:rPr lang="en-US" sz="1600" baseline="0" dirty="0">
                    <a:solidFill>
                      <a:schemeClr val="bg1"/>
                    </a:solidFill>
                  </a:rPr>
                  <a:t> handles</a:t>
                </a:r>
                <a:endParaRPr lang="en-US" sz="1600" dirty="0">
                  <a:solidFill>
                    <a:schemeClr val="bg1"/>
                  </a:solidFill>
                </a:endParaRPr>
              </a:p>
            </p:txBody>
          </p:sp>
        </p:grpSp>
        <p:grpSp>
          <p:nvGrpSpPr>
            <p:cNvPr id="59" name="Group 58"/>
            <p:cNvGrpSpPr/>
            <p:nvPr userDrawn="1"/>
          </p:nvGrpSpPr>
          <p:grpSpPr>
            <a:xfrm>
              <a:off x="-10398793" y="27751410"/>
              <a:ext cx="9323012" cy="2453251"/>
              <a:chOff x="-4754996" y="12734136"/>
              <a:chExt cx="4296559" cy="1127128"/>
            </a:xfrm>
          </p:grpSpPr>
          <p:graphicFrame>
            <p:nvGraphicFramePr>
              <p:cNvPr id="60" name="Object 59"/>
              <p:cNvGraphicFramePr>
                <a:graphicFrameLocks noChangeAspect="1"/>
              </p:cNvGraphicFramePr>
              <p:nvPr userDrawn="1">
                <p:extLst>
                  <p:ext uri="{D42A27DB-BD31-4B8C-83A1-F6EECF244321}">
                    <p14:modId xmlns:p14="http://schemas.microsoft.com/office/powerpoint/2010/main" val="1199812768"/>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3144" name="Image" r:id="rId16" imgW="1828440" imgH="1117440" progId="Photoshop.Image.13">
                      <p:embed/>
                    </p:oleObj>
                  </mc:Choice>
                  <mc:Fallback>
                    <p:oleObj name="Image" r:id="rId16" imgW="1828440" imgH="1117440" progId="Photoshop.Image.13">
                      <p:embed/>
                      <p:pic>
                        <p:nvPicPr>
                          <p:cNvPr id="0" name=""/>
                          <p:cNvPicPr/>
                          <p:nvPr/>
                        </p:nvPicPr>
                        <p:blipFill>
                          <a:blip r:embed="rId17"/>
                          <a:stretch>
                            <a:fillRect/>
                          </a:stretch>
                        </p:blipFill>
                        <p:spPr>
                          <a:xfrm>
                            <a:off x="-4533347" y="12734142"/>
                            <a:ext cx="1828800" cy="1117600"/>
                          </a:xfrm>
                          <a:prstGeom prst="rect">
                            <a:avLst/>
                          </a:prstGeom>
                        </p:spPr>
                      </p:pic>
                    </p:oleObj>
                  </mc:Fallback>
                </mc:AlternateContent>
              </a:graphicData>
            </a:graphic>
          </p:graphicFrame>
          <p:graphicFrame>
            <p:nvGraphicFramePr>
              <p:cNvPr id="61" name="Object 60"/>
              <p:cNvGraphicFramePr>
                <a:graphicFrameLocks noChangeAspect="1"/>
              </p:cNvGraphicFramePr>
              <p:nvPr userDrawn="1">
                <p:extLst>
                  <p:ext uri="{D42A27DB-BD31-4B8C-83A1-F6EECF244321}">
                    <p14:modId xmlns:p14="http://schemas.microsoft.com/office/powerpoint/2010/main" val="4096349677"/>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3145" name="Image" r:id="rId18" imgW="1828440" imgH="1117440" progId="Photoshop.Image.13">
                      <p:embed/>
                    </p:oleObj>
                  </mc:Choice>
                  <mc:Fallback>
                    <p:oleObj name="Image" r:id="rId18" imgW="1828440" imgH="1117440" progId="Photoshop.Image.13">
                      <p:embed/>
                      <p:pic>
                        <p:nvPicPr>
                          <p:cNvPr id="0" name=""/>
                          <p:cNvPicPr/>
                          <p:nvPr/>
                        </p:nvPicPr>
                        <p:blipFill>
                          <a:blip r:embed="rId19"/>
                          <a:stretch>
                            <a:fillRect/>
                          </a:stretch>
                        </p:blipFill>
                        <p:spPr>
                          <a:xfrm>
                            <a:off x="-2456641" y="12737835"/>
                            <a:ext cx="1828800" cy="1117600"/>
                          </a:xfrm>
                          <a:prstGeom prst="rect">
                            <a:avLst/>
                          </a:prstGeom>
                        </p:spPr>
                      </p:pic>
                    </p:oleObj>
                  </mc:Fallback>
                </mc:AlternateContent>
              </a:graphicData>
            </a:graphic>
          </p:graphicFrame>
          <p:sp>
            <p:nvSpPr>
              <p:cNvPr id="62" name="TextBox 61"/>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a:solidFill>
                      <a:srgbClr val="92D050"/>
                    </a:solidFill>
                  </a:rPr>
                  <a:t>Good</a:t>
                </a:r>
                <a:r>
                  <a:rPr lang="en-US" sz="1600" baseline="0" dirty="0">
                    <a:solidFill>
                      <a:srgbClr val="92D050"/>
                    </a:solidFill>
                  </a:rPr>
                  <a:t> </a:t>
                </a:r>
                <a:r>
                  <a:rPr lang="en-US" sz="1600" baseline="0" dirty="0">
                    <a:solidFill>
                      <a:schemeClr val="bg1"/>
                    </a:solidFill>
                  </a:rPr>
                  <a:t>printing quality</a:t>
                </a:r>
                <a:endParaRPr lang="en-US" sz="1600" dirty="0">
                  <a:solidFill>
                    <a:schemeClr val="bg1"/>
                  </a:solidFill>
                </a:endParaRPr>
              </a:p>
            </p:txBody>
          </p:sp>
          <p:sp>
            <p:nvSpPr>
              <p:cNvPr id="63" name="TextBox 62"/>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a:solidFill>
                      <a:srgbClr val="FF0000"/>
                    </a:solidFill>
                  </a:rPr>
                  <a:t>Bad </a:t>
                </a:r>
                <a:r>
                  <a:rPr lang="en-US" sz="1600" dirty="0">
                    <a:solidFill>
                      <a:schemeClr val="bg1"/>
                    </a:solidFill>
                  </a:rPr>
                  <a:t>printing quality</a:t>
                </a:r>
              </a:p>
            </p:txBody>
          </p:sp>
        </p:grpSp>
      </p:grpSp>
    </p:spTree>
  </p:cSld>
  <p:clrMap bg1="lt1" tx1="dk1" bg2="lt2" tx2="dk2" accent1="accent1" accent2="accent2" accent3="accent3" accent4="accent4" accent5="accent5" accent6="accent6" hlink="hlink" folHlink="folHlink"/>
  <p:sldLayoutIdLst>
    <p:sldLayoutId id="2147483654" r:id="rId1"/>
    <p:sldLayoutId id="2147483673" r:id="rId2"/>
  </p:sldLayoutIdLst>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 name="Text Placeholder 448"/>
          <p:cNvSpPr>
            <a:spLocks noGrp="1"/>
          </p:cNvSpPr>
          <p:nvPr>
            <p:ph type="body" sz="quarter" idx="10"/>
          </p:nvPr>
        </p:nvSpPr>
        <p:spPr/>
        <p:txBody>
          <a:bodyPr/>
          <a:lstStyle/>
          <a:p>
            <a:r>
              <a:rPr lang="en-US" dirty="0"/>
              <a:t>Patient presents with these symptoms</a:t>
            </a:r>
          </a:p>
        </p:txBody>
      </p:sp>
      <p:sp>
        <p:nvSpPr>
          <p:cNvPr id="450" name="Text Placeholder 449"/>
          <p:cNvSpPr>
            <a:spLocks noGrp="1"/>
          </p:cNvSpPr>
          <p:nvPr>
            <p:ph type="body" sz="quarter" idx="11"/>
          </p:nvPr>
        </p:nvSpPr>
        <p:spPr/>
        <p:txBody>
          <a:bodyPr/>
          <a:lstStyle/>
          <a:p>
            <a:r>
              <a:rPr lang="en-US" cap="all" dirty="0"/>
              <a:t>Patient Symptoms</a:t>
            </a:r>
          </a:p>
        </p:txBody>
      </p:sp>
      <p:sp>
        <p:nvSpPr>
          <p:cNvPr id="453" name="Text Placeholder 452"/>
          <p:cNvSpPr>
            <a:spLocks noGrp="1"/>
          </p:cNvSpPr>
          <p:nvPr>
            <p:ph type="body" sz="quarter" idx="20"/>
          </p:nvPr>
        </p:nvSpPr>
        <p:spPr>
          <a:xfrm>
            <a:off x="922339" y="9577451"/>
            <a:ext cx="10050462" cy="754045"/>
          </a:xfrm>
        </p:spPr>
        <p:txBody>
          <a:bodyPr/>
          <a:lstStyle/>
          <a:p>
            <a:r>
              <a:rPr lang="en-US" cap="all" dirty="0"/>
              <a:t>History and Physical</a:t>
            </a:r>
          </a:p>
        </p:txBody>
      </p:sp>
      <p:sp>
        <p:nvSpPr>
          <p:cNvPr id="454" name="Text Placeholder 453"/>
          <p:cNvSpPr>
            <a:spLocks noGrp="1"/>
          </p:cNvSpPr>
          <p:nvPr>
            <p:ph type="body" sz="quarter" idx="21"/>
          </p:nvPr>
        </p:nvSpPr>
        <p:spPr>
          <a:xfrm>
            <a:off x="11587165" y="6378481"/>
            <a:ext cx="10048874" cy="3539408"/>
          </a:xfrm>
        </p:spPr>
        <p:txBody>
          <a:bodyPr/>
          <a:lstStyle/>
          <a:p>
            <a:r>
              <a:rPr lang="en-US" dirty="0"/>
              <a:t>Insert images here</a:t>
            </a:r>
          </a:p>
          <a:p>
            <a:r>
              <a:rPr lang="en-US" dirty="0"/>
              <a:t>Brief description of the procedure (e.g. how it was done, notable complicating factors)</a:t>
            </a:r>
          </a:p>
          <a:p>
            <a:r>
              <a:rPr lang="en-US" dirty="0"/>
              <a:t>Preliminary observations and final diagnosis made by radiologists.</a:t>
            </a:r>
          </a:p>
          <a:p>
            <a:endParaRPr lang="en-US" dirty="0"/>
          </a:p>
          <a:p>
            <a:r>
              <a:rPr lang="en-US" dirty="0"/>
              <a:t> </a:t>
            </a:r>
          </a:p>
          <a:p>
            <a:endParaRPr lang="en-US" dirty="0"/>
          </a:p>
        </p:txBody>
      </p:sp>
      <p:sp>
        <p:nvSpPr>
          <p:cNvPr id="455" name="Text Placeholder 454"/>
          <p:cNvSpPr>
            <a:spLocks noGrp="1"/>
          </p:cNvSpPr>
          <p:nvPr>
            <p:ph type="body" sz="quarter" idx="22"/>
          </p:nvPr>
        </p:nvSpPr>
        <p:spPr/>
        <p:txBody>
          <a:bodyPr/>
          <a:lstStyle/>
          <a:p>
            <a:r>
              <a:rPr lang="en-US" cap="all" dirty="0"/>
              <a:t>Images and Image Observation</a:t>
            </a:r>
          </a:p>
        </p:txBody>
      </p:sp>
      <p:sp>
        <p:nvSpPr>
          <p:cNvPr id="456" name="Text Placeholder 455"/>
          <p:cNvSpPr>
            <a:spLocks noGrp="1"/>
          </p:cNvSpPr>
          <p:nvPr>
            <p:ph type="body" sz="quarter" idx="23"/>
          </p:nvPr>
        </p:nvSpPr>
        <p:spPr>
          <a:xfrm>
            <a:off x="22258339" y="6378481"/>
            <a:ext cx="10048874" cy="5847732"/>
          </a:xfrm>
        </p:spPr>
        <p:txBody>
          <a:bodyPr/>
          <a:lstStyle/>
          <a:p>
            <a:r>
              <a:rPr lang="en-US" dirty="0"/>
              <a:t>Etiology  and epidemiology of disease or injury</a:t>
            </a:r>
          </a:p>
          <a:p>
            <a:r>
              <a:rPr lang="en-US" dirty="0"/>
              <a:t>Description of pathology</a:t>
            </a:r>
          </a:p>
          <a:p>
            <a:r>
              <a:rPr lang="en-US" dirty="0"/>
              <a:t>Characteristics of pathology</a:t>
            </a:r>
          </a:p>
          <a:p>
            <a:r>
              <a:rPr lang="en-US" dirty="0"/>
              <a:t>Causes of pathology</a:t>
            </a:r>
          </a:p>
          <a:p>
            <a:r>
              <a:rPr lang="en-US" dirty="0"/>
              <a:t>Is this pathology known by any other names?</a:t>
            </a:r>
          </a:p>
          <a:p>
            <a:r>
              <a:rPr lang="en-US" dirty="0"/>
              <a:t>Does this pathology affect normal physiology</a:t>
            </a:r>
          </a:p>
          <a:p>
            <a:r>
              <a:rPr lang="en-US" dirty="0"/>
              <a:t>Prevalence/ Incidence rate</a:t>
            </a:r>
          </a:p>
          <a:p>
            <a:r>
              <a:rPr lang="en-US" dirty="0"/>
              <a:t>Are any particular groups of people more susceptible to this pathology?</a:t>
            </a:r>
          </a:p>
          <a:p>
            <a:r>
              <a:rPr lang="en-US" dirty="0"/>
              <a:t>How is this pathology treated (medication, interventional procedures, surgeries, etc.)</a:t>
            </a:r>
          </a:p>
          <a:p>
            <a:r>
              <a:rPr lang="en-US" dirty="0"/>
              <a:t>What is done for a patient with this pathology</a:t>
            </a:r>
          </a:p>
          <a:p>
            <a:endParaRPr lang="en-US" dirty="0"/>
          </a:p>
        </p:txBody>
      </p:sp>
      <p:sp>
        <p:nvSpPr>
          <p:cNvPr id="457" name="Text Placeholder 456"/>
          <p:cNvSpPr>
            <a:spLocks noGrp="1"/>
          </p:cNvSpPr>
          <p:nvPr>
            <p:ph type="body" sz="quarter" idx="24"/>
          </p:nvPr>
        </p:nvSpPr>
        <p:spPr/>
        <p:txBody>
          <a:bodyPr/>
          <a:lstStyle/>
          <a:p>
            <a:r>
              <a:rPr lang="en-US" cap="all" dirty="0"/>
              <a:t>Pathology</a:t>
            </a:r>
          </a:p>
        </p:txBody>
      </p:sp>
      <p:sp>
        <p:nvSpPr>
          <p:cNvPr id="458" name="Text Placeholder 457"/>
          <p:cNvSpPr>
            <a:spLocks noGrp="1"/>
          </p:cNvSpPr>
          <p:nvPr>
            <p:ph type="body" sz="quarter" idx="25"/>
          </p:nvPr>
        </p:nvSpPr>
        <p:spPr/>
        <p:txBody>
          <a:bodyPr/>
          <a:lstStyle/>
          <a:p>
            <a:r>
              <a:rPr lang="en-US" cap="all" dirty="0"/>
              <a:t>Prognosis or Patient Outcomes</a:t>
            </a:r>
          </a:p>
        </p:txBody>
      </p:sp>
      <p:sp>
        <p:nvSpPr>
          <p:cNvPr id="459" name="Text Placeholder 458"/>
          <p:cNvSpPr>
            <a:spLocks noGrp="1"/>
          </p:cNvSpPr>
          <p:nvPr>
            <p:ph type="body" sz="quarter" idx="26"/>
          </p:nvPr>
        </p:nvSpPr>
        <p:spPr>
          <a:xfrm>
            <a:off x="32914027" y="6378481"/>
            <a:ext cx="10047018" cy="1692749"/>
          </a:xfrm>
        </p:spPr>
        <p:txBody>
          <a:bodyPr/>
          <a:lstStyle/>
          <a:p>
            <a:r>
              <a:rPr lang="en-US" dirty="0"/>
              <a:t>Prognosis with and without treatment (</a:t>
            </a:r>
            <a:r>
              <a:rPr lang="en-US" dirty="0" err="1"/>
              <a:t>morbity</a:t>
            </a:r>
            <a:r>
              <a:rPr lang="en-US" dirty="0"/>
              <a:t>/mortality)</a:t>
            </a:r>
            <a:br>
              <a:rPr lang="en-US" dirty="0"/>
            </a:br>
            <a:r>
              <a:rPr lang="en-US" dirty="0"/>
              <a:t>Patient care issues that arose and how they were addressed.</a:t>
            </a:r>
          </a:p>
          <a:p>
            <a:r>
              <a:rPr lang="en-US" dirty="0"/>
              <a:t>Patient outcomes of procedure or treatment of pathology (if known) </a:t>
            </a:r>
          </a:p>
        </p:txBody>
      </p:sp>
      <p:sp>
        <p:nvSpPr>
          <p:cNvPr id="460" name="Text Placeholder 459"/>
          <p:cNvSpPr>
            <a:spLocks noGrp="1"/>
          </p:cNvSpPr>
          <p:nvPr>
            <p:ph type="body" sz="quarter" idx="27"/>
          </p:nvPr>
        </p:nvSpPr>
        <p:spPr>
          <a:xfrm>
            <a:off x="32908052" y="18955481"/>
            <a:ext cx="10047018" cy="754045"/>
          </a:xfrm>
        </p:spPr>
        <p:txBody>
          <a:bodyPr/>
          <a:lstStyle/>
          <a:p>
            <a:r>
              <a:rPr lang="en-US" cap="all" dirty="0"/>
              <a:t>References</a:t>
            </a:r>
          </a:p>
        </p:txBody>
      </p:sp>
      <p:sp>
        <p:nvSpPr>
          <p:cNvPr id="461" name="Text Placeholder 460"/>
          <p:cNvSpPr>
            <a:spLocks noGrp="1"/>
          </p:cNvSpPr>
          <p:nvPr>
            <p:ph type="body" sz="quarter" idx="28"/>
          </p:nvPr>
        </p:nvSpPr>
        <p:spPr>
          <a:xfrm>
            <a:off x="32914027" y="19709526"/>
            <a:ext cx="10052050" cy="846363"/>
          </a:xfrm>
        </p:spPr>
        <p:txBody>
          <a:bodyPr/>
          <a:lstStyle/>
          <a:p>
            <a:r>
              <a:rPr lang="en-US" dirty="0"/>
              <a:t>APA format</a:t>
            </a:r>
          </a:p>
        </p:txBody>
      </p:sp>
      <p:sp>
        <p:nvSpPr>
          <p:cNvPr id="464" name="Text Placeholder 463"/>
          <p:cNvSpPr>
            <a:spLocks noGrp="1"/>
          </p:cNvSpPr>
          <p:nvPr>
            <p:ph type="body" sz="quarter" idx="96"/>
          </p:nvPr>
        </p:nvSpPr>
        <p:spPr>
          <a:xfrm>
            <a:off x="940375" y="10431931"/>
            <a:ext cx="10056813" cy="2693023"/>
          </a:xfrm>
        </p:spPr>
        <p:txBody>
          <a:bodyPr/>
          <a:lstStyle/>
          <a:p>
            <a:r>
              <a:rPr lang="en-US" dirty="0"/>
              <a:t>* Indications and reason for procedures;</a:t>
            </a:r>
          </a:p>
          <a:p>
            <a:r>
              <a:rPr lang="en-US" dirty="0"/>
              <a:t> Patient history; </a:t>
            </a:r>
          </a:p>
          <a:p>
            <a:endParaRPr lang="en-US" dirty="0"/>
          </a:p>
          <a:p>
            <a:r>
              <a:rPr lang="en-US" dirty="0"/>
              <a:t> </a:t>
            </a:r>
          </a:p>
          <a:p>
            <a:endParaRPr lang="en-US" dirty="0"/>
          </a:p>
        </p:txBody>
      </p:sp>
      <p:sp>
        <p:nvSpPr>
          <p:cNvPr id="466" name="Text Placeholder 465"/>
          <p:cNvSpPr>
            <a:spLocks noGrp="1"/>
          </p:cNvSpPr>
          <p:nvPr>
            <p:ph type="body" sz="quarter" idx="150"/>
          </p:nvPr>
        </p:nvSpPr>
        <p:spPr/>
        <p:txBody>
          <a:bodyPr>
            <a:normAutofit/>
          </a:bodyPr>
          <a:lstStyle/>
          <a:p>
            <a:r>
              <a:rPr lang="en-US" dirty="0"/>
              <a:t>Do not put Author or Affiliations</a:t>
            </a:r>
          </a:p>
        </p:txBody>
      </p:sp>
      <p:sp>
        <p:nvSpPr>
          <p:cNvPr id="467" name="Text Placeholder 466"/>
          <p:cNvSpPr>
            <a:spLocks noGrp="1"/>
          </p:cNvSpPr>
          <p:nvPr>
            <p:ph type="body" sz="quarter" idx="151"/>
          </p:nvPr>
        </p:nvSpPr>
        <p:spPr/>
        <p:txBody>
          <a:bodyPr>
            <a:normAutofit fontScale="92500" lnSpcReduction="10000"/>
          </a:bodyPr>
          <a:lstStyle/>
          <a:p>
            <a:r>
              <a:rPr lang="en-US" dirty="0"/>
              <a:t>Title</a:t>
            </a:r>
          </a:p>
        </p:txBody>
      </p:sp>
      <p:sp>
        <p:nvSpPr>
          <p:cNvPr id="20" name="Text Placeholder 452"/>
          <p:cNvSpPr txBox="1">
            <a:spLocks/>
          </p:cNvSpPr>
          <p:nvPr/>
        </p:nvSpPr>
        <p:spPr>
          <a:xfrm>
            <a:off x="904188" y="25017685"/>
            <a:ext cx="10050462" cy="1323431"/>
          </a:xfrm>
          <a:prstGeom prst="rect">
            <a:avLst/>
          </a:prstGeom>
          <a:noFill/>
        </p:spPr>
        <p:txBody>
          <a:bodyPr wrap="square" lIns="91436" tIns="91436" rIns="91436" bIns="91436" anchor="ctr" anchorCtr="0">
            <a:spAutoFit/>
          </a:bodyPr>
          <a:lstStyle>
            <a:lvl1pPr marL="0" indent="0" algn="ctr" defTabSz="4388900" rtl="0" eaLnBrk="1" latinLnBrk="0" hangingPunct="1">
              <a:spcBef>
                <a:spcPct val="20000"/>
              </a:spcBef>
              <a:buFont typeface="Arial" pitchFamily="34" charset="0"/>
              <a:buNone/>
              <a:defRPr sz="3700" b="1" u="sng" kern="1200" baseline="0">
                <a:solidFill>
                  <a:schemeClr val="accent5">
                    <a:lumMod val="50000"/>
                  </a:schemeClr>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a:lstStyle>
          <a:p>
            <a:r>
              <a:rPr lang="en-US" cap="all" dirty="0"/>
              <a:t>Imaging  Studies or other Diagnostic Procedures</a:t>
            </a:r>
          </a:p>
        </p:txBody>
      </p:sp>
      <p:sp>
        <p:nvSpPr>
          <p:cNvPr id="21" name="Text Placeholder 463"/>
          <p:cNvSpPr txBox="1">
            <a:spLocks/>
          </p:cNvSpPr>
          <p:nvPr/>
        </p:nvSpPr>
        <p:spPr>
          <a:xfrm>
            <a:off x="940375" y="26422763"/>
            <a:ext cx="10056813" cy="2231358"/>
          </a:xfrm>
          <a:prstGeom prst="rect">
            <a:avLst/>
          </a:prstGeom>
        </p:spPr>
        <p:txBody>
          <a:bodyPr wrap="square" lIns="228589" tIns="228589" rIns="228589" bIns="228589">
            <a:spAutoFit/>
          </a:bodyPr>
          <a:lstStyle>
            <a:lvl1pPr marL="0" indent="0" algn="l" defTabSz="4388900" rtl="0" eaLnBrk="1" latinLnBrk="0" hangingPunct="1">
              <a:spcBef>
                <a:spcPct val="20000"/>
              </a:spcBef>
              <a:buFont typeface="Arial" pitchFamily="34" charset="0"/>
              <a:buNone/>
              <a:defRPr sz="2500" kern="1200">
                <a:solidFill>
                  <a:schemeClr val="accent5">
                    <a:lumMod val="50000"/>
                  </a:schemeClr>
                </a:solidFill>
                <a:latin typeface="Times New Roman" pitchFamily="18" charset="0"/>
                <a:ea typeface="+mn-ea"/>
                <a:cs typeface="Times New Roman" pitchFamily="18" charset="0"/>
              </a:defRPr>
            </a:lvl1pPr>
            <a:lvl2pPr marL="1485825" indent="-571471" algn="l" defTabSz="438890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2pPr>
            <a:lvl3pPr marL="2057297" indent="-571471" algn="l" defTabSz="438890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3pPr>
            <a:lvl4pPr marL="2685916" indent="-628619" algn="l" defTabSz="438890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4pPr>
            <a:lvl5pPr marL="3143093" indent="-457177" algn="l" defTabSz="438890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a:lstStyle>
          <a:p>
            <a:r>
              <a:rPr lang="en-US" dirty="0"/>
              <a:t>Results of any prior imaging studies as appropriate.</a:t>
            </a:r>
          </a:p>
          <a:p>
            <a:r>
              <a:rPr lang="en-US" dirty="0"/>
              <a:t>What exams or lab work should be done?</a:t>
            </a:r>
          </a:p>
          <a:p>
            <a:r>
              <a:rPr lang="en-US" dirty="0"/>
              <a:t> </a:t>
            </a:r>
          </a:p>
          <a:p>
            <a:endParaRPr lang="en-US" dirty="0"/>
          </a:p>
        </p:txBody>
      </p:sp>
      <p:sp>
        <p:nvSpPr>
          <p:cNvPr id="18" name="Text Placeholder 459"/>
          <p:cNvSpPr>
            <a:spLocks noGrp="1"/>
          </p:cNvSpPr>
          <p:nvPr>
            <p:ph type="body" sz="quarter" idx="27"/>
          </p:nvPr>
        </p:nvSpPr>
        <p:spPr>
          <a:xfrm>
            <a:off x="32919059" y="28922429"/>
            <a:ext cx="10047018" cy="754045"/>
          </a:xfrm>
        </p:spPr>
        <p:txBody>
          <a:bodyPr/>
          <a:lstStyle/>
          <a:p>
            <a:r>
              <a:rPr lang="en-US" cap="all" dirty="0"/>
              <a:t>Contact information and Affiliations</a:t>
            </a:r>
          </a:p>
        </p:txBody>
      </p:sp>
      <p:sp>
        <p:nvSpPr>
          <p:cNvPr id="19" name="Text Placeholder 460"/>
          <p:cNvSpPr>
            <a:spLocks noGrp="1"/>
          </p:cNvSpPr>
          <p:nvPr>
            <p:ph type="body" sz="quarter" idx="28"/>
          </p:nvPr>
        </p:nvSpPr>
        <p:spPr>
          <a:xfrm>
            <a:off x="32903020" y="29768792"/>
            <a:ext cx="10052050" cy="1769693"/>
          </a:xfrm>
        </p:spPr>
        <p:txBody>
          <a:bodyPr/>
          <a:lstStyle/>
          <a:p>
            <a:r>
              <a:rPr lang="en-US" dirty="0"/>
              <a:t>Name</a:t>
            </a:r>
          </a:p>
          <a:p>
            <a:r>
              <a:rPr lang="en-US" dirty="0"/>
              <a:t>Midwestern State University</a:t>
            </a:r>
          </a:p>
          <a:p>
            <a:r>
              <a:rPr lang="en-US" dirty="0"/>
              <a:t>Radiologist Assistant Program</a:t>
            </a:r>
          </a:p>
        </p:txBody>
      </p:sp>
    </p:spTree>
    <p:custDataLst>
      <p:tags r:id="rId1"/>
    </p:custDataLst>
    <p:extLst>
      <p:ext uri="{BB962C8B-B14F-4D97-AF65-F5344CB8AC3E}">
        <p14:creationId xmlns:p14="http://schemas.microsoft.com/office/powerpoint/2010/main" val="34252181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1cce2ddce5cb56b1835dab5a948e5ecc5bb0"/>
  <p:tag name="ARTICULATE_SLIDE_COUNT" val="1"/>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36x48-Template-V2b">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36x48-Template-V2b</Template>
  <TotalTime>346</TotalTime>
  <Words>215</Words>
  <Application>Microsoft Office PowerPoint</Application>
  <PresentationFormat>Custom</PresentationFormat>
  <Paragraphs>40</Paragraphs>
  <Slides>1</Slides>
  <Notes>1</Notes>
  <HiddenSlides>0</HiddenSlides>
  <MMClips>0</MMClips>
  <ScaleCrop>false</ScaleCrop>
  <HeadingPairs>
    <vt:vector size="8" baseType="variant">
      <vt:variant>
        <vt:lpstr>Fonts Used</vt:lpstr>
      </vt:variant>
      <vt:variant>
        <vt:i4>4</vt:i4>
      </vt:variant>
      <vt:variant>
        <vt:lpstr>Theme</vt:lpstr>
      </vt:variant>
      <vt:variant>
        <vt:i4>3</vt:i4>
      </vt:variant>
      <vt:variant>
        <vt:lpstr>Embedded OLE Servers</vt:lpstr>
      </vt:variant>
      <vt:variant>
        <vt:i4>1</vt:i4>
      </vt:variant>
      <vt:variant>
        <vt:lpstr>Slide Titles</vt:lpstr>
      </vt:variant>
      <vt:variant>
        <vt:i4>1</vt:i4>
      </vt:variant>
    </vt:vector>
  </HeadingPairs>
  <TitlesOfParts>
    <vt:vector size="9" baseType="lpstr">
      <vt:lpstr>Arial</vt:lpstr>
      <vt:lpstr>Calibri</vt:lpstr>
      <vt:lpstr>Times New Roman</vt:lpstr>
      <vt:lpstr>Trebuchet MS</vt:lpstr>
      <vt:lpstr>36x48-Template-V2b</vt:lpstr>
      <vt:lpstr>1_Classic 3 Columns</vt:lpstr>
      <vt:lpstr>Classic - Wide Center</vt:lpstr>
      <vt:lpstr>Image</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Vicki Sanders</cp:lastModifiedBy>
  <cp:revision>61</cp:revision>
  <dcterms:created xsi:type="dcterms:W3CDTF">2012-02-03T19:11:35Z</dcterms:created>
  <dcterms:modified xsi:type="dcterms:W3CDTF">2020-02-09T15:32:55Z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21195166-7C94-4C81-B7EB-A9D463FEB795</vt:lpwstr>
  </property>
  <property fmtid="{D5CDD505-2E9C-101B-9397-08002B2CF9AE}" pid="3" name="ArticulatePath">
    <vt:lpwstr>PosterPresentations com-36x48-Template-V5</vt:lpwstr>
  </property>
</Properties>
</file>